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handoutMasterIdLst>
    <p:handoutMasterId r:id="rId20"/>
  </p:handoutMasterIdLst>
  <p:sldIdLst>
    <p:sldId id="256" r:id="rId2"/>
    <p:sldId id="382" r:id="rId3"/>
    <p:sldId id="384" r:id="rId4"/>
    <p:sldId id="385" r:id="rId5"/>
    <p:sldId id="366" r:id="rId6"/>
    <p:sldId id="376" r:id="rId7"/>
    <p:sldId id="377" r:id="rId8"/>
    <p:sldId id="379" r:id="rId9"/>
    <p:sldId id="378" r:id="rId10"/>
    <p:sldId id="372" r:id="rId11"/>
    <p:sldId id="375" r:id="rId12"/>
    <p:sldId id="374" r:id="rId13"/>
    <p:sldId id="361" r:id="rId14"/>
    <p:sldId id="380" r:id="rId15"/>
    <p:sldId id="381" r:id="rId16"/>
    <p:sldId id="373" r:id="rId17"/>
    <p:sldId id="258" r:id="rId18"/>
  </p:sldIdLst>
  <p:sldSz cx="9144000" cy="5143500" type="screen16x9"/>
  <p:notesSz cx="6858000" cy="9144000"/>
  <p:embeddedFontLst>
    <p:embeddedFont>
      <p:font typeface="Berlin Sans FB" panose="020E0602020502020306" pitchFamily="34" charset="0"/>
      <p:regular r:id="rId21"/>
      <p:bold r:id="rId22"/>
    </p:embeddedFont>
    <p:embeddedFont>
      <p:font typeface="Fira Sans Condensed Medium" panose="020B0603050000020004" pitchFamily="34" charset="0"/>
      <p:regular r:id="rId23"/>
      <p:italic r:id="rId24"/>
    </p:embeddedFont>
    <p:embeddedFont>
      <p:font typeface="Lato" panose="020F0502020204030203" pitchFamily="34" charset="0"/>
      <p:regular r:id="rId25"/>
      <p:bold r:id="rId26"/>
      <p:italic r:id="rId27"/>
      <p:boldItalic r:id="rId28"/>
    </p:embeddedFont>
    <p:embeddedFont>
      <p:font typeface="Maven Pro" panose="02010600030101010101" charset="0"/>
      <p:regular r:id="rId29"/>
    </p:embeddedFont>
    <p:embeddedFont>
      <p:font typeface="Press Start 2P" panose="02010600030101010101" charset="0"/>
      <p:regular r:id="rId30"/>
    </p:embeddedFont>
    <p:embeddedFont>
      <p:font typeface="Roboto" panose="02000000000000000000" pitchFamily="2" charset="0"/>
      <p:regular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50" y="86"/>
      </p:cViewPr>
      <p:guideLst/>
    </p:cSldViewPr>
  </p:slideViewPr>
  <p:notesTextViewPr>
    <p:cViewPr>
      <p:scale>
        <a:sx n="1" d="1"/>
        <a:sy n="1" d="1"/>
      </p:scale>
      <p:origin x="0" y="0"/>
    </p:cViewPr>
  </p:notesTextViewPr>
  <p:notesViewPr>
    <p:cSldViewPr snapToGrid="0">
      <p:cViewPr varScale="1">
        <p:scale>
          <a:sx n="85" d="100"/>
          <a:sy n="85" d="100"/>
        </p:scale>
        <p:origin x="38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2023/7/24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ce710277d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ce710277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154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237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3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746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85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054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861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86970"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 y="1784888"/>
            <a:ext cx="295369" cy="302004"/>
          </a:xfrm>
          <a:custGeom>
            <a:avLst/>
            <a:gdLst/>
            <a:ahLst/>
            <a:cxnLst/>
            <a:rect l="l" t="t" r="r" b="b"/>
            <a:pathLst>
              <a:path w="9515" h="10579" extrusionOk="0">
                <a:moveTo>
                  <a:pt x="1" y="1"/>
                </a:moveTo>
                <a:lnTo>
                  <a:pt x="1" y="10579"/>
                </a:lnTo>
                <a:lnTo>
                  <a:pt x="9515" y="10579"/>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46852" y="2432085"/>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46837" y="1829248"/>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4526" y="3637928"/>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68933" y="3638751"/>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58967" y="303510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55" name="Google Shape;55;p2"/>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4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274"/>
        <p:cNvGrpSpPr/>
        <p:nvPr/>
      </p:nvGrpSpPr>
      <p:grpSpPr>
        <a:xfrm>
          <a:off x="0" y="0"/>
          <a:ext cx="0" cy="0"/>
          <a:chOff x="0" y="0"/>
          <a:chExt cx="0" cy="0"/>
        </a:xfrm>
      </p:grpSpPr>
      <p:sp>
        <p:nvSpPr>
          <p:cNvPr id="275" name="Google Shape;275;p11"/>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717794"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5897247" y="363702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rot="10800000" flipH="1">
            <a:off x="2358952" y="1912"/>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flipH="1">
            <a:off x="2948667" y="1912"/>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rot="10800000" flipH="1">
            <a:off x="589730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flipH="1">
            <a:off x="1769205"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rot="10800000" flipH="1">
            <a:off x="3538382"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flipH="1">
            <a:off x="530755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rot="10800000" flipH="1">
            <a:off x="707673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rot="10800000" flipH="1">
            <a:off x="3538395"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rot="10800000" flipH="1">
            <a:off x="4128580" y="36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rot="10800000" flipH="1">
            <a:off x="4717857" y="3609"/>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rot="10800000" flipH="1">
            <a:off x="530805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rot="10800000" flipH="1">
            <a:off x="648701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rot="10800000" flipH="1">
            <a:off x="4128102" y="60404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txBox="1">
            <a:spLocks noGrp="1"/>
          </p:cNvSpPr>
          <p:nvPr>
            <p:ph type="title" hasCustomPrompt="1"/>
          </p:nvPr>
        </p:nvSpPr>
        <p:spPr>
          <a:xfrm>
            <a:off x="484325" y="1949750"/>
            <a:ext cx="7953900" cy="1079100"/>
          </a:xfrm>
          <a:prstGeom prst="rect">
            <a:avLst/>
          </a:prstGeom>
        </p:spPr>
        <p:txBody>
          <a:bodyPr spcFirstLastPara="1" wrap="square" lIns="91425" tIns="91425" rIns="91425" bIns="91425" anchor="ctr" anchorCtr="0">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defRPr>
            </a:lvl1pPr>
            <a:lvl2pPr lvl="1" algn="ctr" rtl="0">
              <a:lnSpc>
                <a:spcPct val="100000"/>
              </a:lnSpc>
              <a:spcBef>
                <a:spcPts val="0"/>
              </a:spcBef>
              <a:spcAft>
                <a:spcPts val="0"/>
              </a:spcAft>
              <a:buNone/>
              <a:defRPr sz="1800">
                <a:solidFill>
                  <a:srgbClr val="FFFFFF"/>
                </a:solidFill>
              </a:defRPr>
            </a:lvl2pPr>
            <a:lvl3pPr lvl="2" algn="ctr" rtl="0">
              <a:lnSpc>
                <a:spcPct val="100000"/>
              </a:lnSpc>
              <a:spcBef>
                <a:spcPts val="0"/>
              </a:spcBef>
              <a:spcAft>
                <a:spcPts val="0"/>
              </a:spcAft>
              <a:buNone/>
              <a:defRPr sz="1800">
                <a:solidFill>
                  <a:srgbClr val="FFFFFF"/>
                </a:solidFill>
              </a:defRPr>
            </a:lvl3pPr>
            <a:lvl4pPr lvl="3" algn="ctr" rtl="0">
              <a:lnSpc>
                <a:spcPct val="100000"/>
              </a:lnSpc>
              <a:spcBef>
                <a:spcPts val="0"/>
              </a:spcBef>
              <a:spcAft>
                <a:spcPts val="0"/>
              </a:spcAft>
              <a:buNone/>
              <a:defRPr sz="1800">
                <a:solidFill>
                  <a:srgbClr val="FFFFFF"/>
                </a:solidFill>
              </a:defRPr>
            </a:lvl4pPr>
            <a:lvl5pPr lvl="4" algn="ctr" rtl="0">
              <a:lnSpc>
                <a:spcPct val="100000"/>
              </a:lnSpc>
              <a:spcBef>
                <a:spcPts val="0"/>
              </a:spcBef>
              <a:spcAft>
                <a:spcPts val="0"/>
              </a:spcAft>
              <a:buNone/>
              <a:defRPr sz="1800">
                <a:solidFill>
                  <a:srgbClr val="FFFFFF"/>
                </a:solidFill>
              </a:defRPr>
            </a:lvl5pPr>
            <a:lvl6pPr lvl="5" algn="ctr" rtl="0">
              <a:lnSpc>
                <a:spcPct val="100000"/>
              </a:lnSpc>
              <a:spcBef>
                <a:spcPts val="0"/>
              </a:spcBef>
              <a:spcAft>
                <a:spcPts val="0"/>
              </a:spcAft>
              <a:buNone/>
              <a:defRPr sz="1800">
                <a:solidFill>
                  <a:srgbClr val="FFFFFF"/>
                </a:solidFill>
              </a:defRPr>
            </a:lvl6pPr>
            <a:lvl7pPr lvl="6" algn="ctr" rtl="0">
              <a:lnSpc>
                <a:spcPct val="100000"/>
              </a:lnSpc>
              <a:spcBef>
                <a:spcPts val="0"/>
              </a:spcBef>
              <a:spcAft>
                <a:spcPts val="0"/>
              </a:spcAft>
              <a:buNone/>
              <a:defRPr sz="1800">
                <a:solidFill>
                  <a:srgbClr val="FFFFFF"/>
                </a:solidFill>
              </a:defRPr>
            </a:lvl7pPr>
            <a:lvl8pPr lvl="7" algn="ctr" rtl="0">
              <a:lnSpc>
                <a:spcPct val="100000"/>
              </a:lnSpc>
              <a:spcBef>
                <a:spcPts val="0"/>
              </a:spcBef>
              <a:spcAft>
                <a:spcPts val="0"/>
              </a:spcAft>
              <a:buNone/>
              <a:defRPr sz="1800">
                <a:solidFill>
                  <a:srgbClr val="FFFFFF"/>
                </a:solidFill>
              </a:defRPr>
            </a:lvl8pPr>
            <a:lvl9pPr lvl="8" algn="ctr" rtl="0">
              <a:lnSpc>
                <a:spcPct val="100000"/>
              </a:lnSpc>
              <a:spcBef>
                <a:spcPts val="0"/>
              </a:spcBef>
              <a:spcAft>
                <a:spcPts val="0"/>
              </a:spcAft>
              <a:buNone/>
              <a:defRPr sz="18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able of Contents">
  <p:cSld name="TITLE_AND_TWO_COLUMNS_1_1_1">
    <p:spTree>
      <p:nvGrpSpPr>
        <p:cNvPr id="1" name="Shape 340"/>
        <p:cNvGrpSpPr/>
        <p:nvPr/>
      </p:nvGrpSpPr>
      <p:grpSpPr>
        <a:xfrm>
          <a:off x="0" y="0"/>
          <a:ext cx="0" cy="0"/>
          <a:chOff x="0" y="0"/>
          <a:chExt cx="0" cy="0"/>
        </a:xfrm>
      </p:grpSpPr>
      <p:sp>
        <p:nvSpPr>
          <p:cNvPr id="359" name="Google Shape;359;p13"/>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0" name="Google Shape;360;p13"/>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1" name="Google Shape;361;p13"/>
          <p:cNvSpPr txBox="1">
            <a:spLocks noGrp="1"/>
          </p:cNvSpPr>
          <p:nvPr>
            <p:ph type="title" hasCustomPrompt="1"/>
          </p:nvPr>
        </p:nvSpPr>
        <p:spPr>
          <a:xfrm>
            <a:off x="1462581"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a:spLocks noGrp="1"/>
          </p:cNvSpPr>
          <p:nvPr>
            <p:ph type="title" idx="3" hasCustomPrompt="1"/>
          </p:nvPr>
        </p:nvSpPr>
        <p:spPr>
          <a:xfrm>
            <a:off x="4716219"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a:spLocks noGrp="1"/>
          </p:cNvSpPr>
          <p:nvPr>
            <p:ph type="title" idx="4" hasCustomPrompt="1"/>
          </p:nvPr>
        </p:nvSpPr>
        <p:spPr>
          <a:xfrm>
            <a:off x="1462581" y="2996049"/>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a:spLocks noGrp="1"/>
          </p:cNvSpPr>
          <p:nvPr>
            <p:ph type="title" idx="5" hasCustomPrompt="1"/>
          </p:nvPr>
        </p:nvSpPr>
        <p:spPr>
          <a:xfrm>
            <a:off x="4716219" y="2998075"/>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366" name="Google Shape;366;p13"/>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367" name="Google Shape;367;p13"/>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368" name="Google Shape;368;p13"/>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9" name="Google Shape;369;p13"/>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70" name="Google Shape;370;p13"/>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371" name="Google Shape;371;p13"/>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hree columns 1">
  <p:cSld name="TITLE_AND_TWO_COLUMNS_3_1">
    <p:spTree>
      <p:nvGrpSpPr>
        <p:cNvPr id="1" name="Shape 372"/>
        <p:cNvGrpSpPr/>
        <p:nvPr/>
      </p:nvGrpSpPr>
      <p:grpSpPr>
        <a:xfrm>
          <a:off x="0" y="0"/>
          <a:ext cx="0" cy="0"/>
          <a:chOff x="0" y="0"/>
          <a:chExt cx="0" cy="0"/>
        </a:xfrm>
      </p:grpSpPr>
      <p:sp>
        <p:nvSpPr>
          <p:cNvPr id="385" name="Google Shape;385;p14"/>
          <p:cNvSpPr txBox="1">
            <a:spLocks noGrp="1"/>
          </p:cNvSpPr>
          <p:nvPr>
            <p:ph type="subTitle" idx="1"/>
          </p:nvPr>
        </p:nvSpPr>
        <p:spPr>
          <a:xfrm>
            <a:off x="6187303"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a:endParaRPr/>
          </a:p>
        </p:txBody>
      </p:sp>
      <p:sp>
        <p:nvSpPr>
          <p:cNvPr id="386" name="Google Shape;386;p14"/>
          <p:cNvSpPr txBox="1">
            <a:spLocks noGrp="1"/>
          </p:cNvSpPr>
          <p:nvPr>
            <p:ph type="subTitle" idx="2"/>
          </p:nvPr>
        </p:nvSpPr>
        <p:spPr>
          <a:xfrm>
            <a:off x="3622500"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a:endParaRPr/>
          </a:p>
        </p:txBody>
      </p:sp>
      <p:sp>
        <p:nvSpPr>
          <p:cNvPr id="387" name="Google Shape;387;p14"/>
          <p:cNvSpPr txBox="1">
            <a:spLocks noGrp="1"/>
          </p:cNvSpPr>
          <p:nvPr>
            <p:ph type="subTitle" idx="3"/>
          </p:nvPr>
        </p:nvSpPr>
        <p:spPr>
          <a:xfrm>
            <a:off x="1057697"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a:endParaRPr/>
          </a:p>
        </p:txBody>
      </p:sp>
      <p:sp>
        <p:nvSpPr>
          <p:cNvPr id="388" name="Google Shape;388;p14"/>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389" name="Google Shape;389;p14"/>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390" name="Google Shape;390;p14"/>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393" name="Google Shape;393;p1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four columns">
  <p:cSld name="TITLE_AND_TWO_COLUMNS_2_1">
    <p:spTree>
      <p:nvGrpSpPr>
        <p:cNvPr id="1" name="Shape 394"/>
        <p:cNvGrpSpPr/>
        <p:nvPr/>
      </p:nvGrpSpPr>
      <p:grpSpPr>
        <a:xfrm>
          <a:off x="0" y="0"/>
          <a:ext cx="0" cy="0"/>
          <a:chOff x="0" y="0"/>
          <a:chExt cx="0" cy="0"/>
        </a:xfrm>
      </p:grpSpPr>
      <p:sp>
        <p:nvSpPr>
          <p:cNvPr id="419" name="Google Shape;419;p15"/>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420" name="Google Shape;420;p15"/>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421" name="Google Shape;421;p15"/>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422" name="Google Shape;422;p15"/>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423" name="Google Shape;423;p15"/>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4" name="Google Shape;424;p15"/>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 name="Google Shape;425;p15"/>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6" name="Google Shape;426;p15"/>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7" name="Google Shape;427;p1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four columns 1">
  <p:cSld name="TITLE_AND_TWO_COLUMNS_2_1_1">
    <p:spTree>
      <p:nvGrpSpPr>
        <p:cNvPr id="1" name="Shape 428"/>
        <p:cNvGrpSpPr/>
        <p:nvPr/>
      </p:nvGrpSpPr>
      <p:grpSpPr>
        <a:xfrm>
          <a:off x="0" y="0"/>
          <a:ext cx="0" cy="0"/>
          <a:chOff x="0" y="0"/>
          <a:chExt cx="0" cy="0"/>
        </a:xfrm>
      </p:grpSpPr>
      <p:sp>
        <p:nvSpPr>
          <p:cNvPr id="429" name="Google Shape;429;p16"/>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430" name="Google Shape;430;p16"/>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1600"/>
              </a:spcBef>
              <a:spcAft>
                <a:spcPts val="160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431" name="Google Shape;431;p16"/>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432" name="Google Shape;432;p16"/>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spcBef>
                <a:spcPts val="1600"/>
              </a:spcBef>
              <a:spcAft>
                <a:spcPts val="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spcBef>
                <a:spcPts val="1600"/>
              </a:spcBef>
              <a:spcAft>
                <a:spcPts val="1600"/>
              </a:spcAft>
              <a:buNone/>
              <a:defRPr sz="1500" b="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433" name="Google Shape;433;p16"/>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4" name="Google Shape;434;p16"/>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5" name="Google Shape;435;p16"/>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6" name="Google Shape;436;p16"/>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6" name="Google Shape;456;p1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four columns 2">
  <p:cSld name="TITLE_ONLY_1_1">
    <p:spTree>
      <p:nvGrpSpPr>
        <p:cNvPr id="1" name="Shape 457"/>
        <p:cNvGrpSpPr/>
        <p:nvPr/>
      </p:nvGrpSpPr>
      <p:grpSpPr>
        <a:xfrm>
          <a:off x="0" y="0"/>
          <a:ext cx="0" cy="0"/>
          <a:chOff x="0" y="0"/>
          <a:chExt cx="0" cy="0"/>
        </a:xfrm>
      </p:grpSpPr>
      <p:sp>
        <p:nvSpPr>
          <p:cNvPr id="475" name="Google Shape;475;p17"/>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6" name="Google Shape;476;p17"/>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7" name="Google Shape;477;p17"/>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8" name="Google Shape;478;p17"/>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9" name="Google Shape;479;p17"/>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0" name="Google Shape;480;p17"/>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1" name="Google Shape;481;p17"/>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2" name="Google Shape;482;p17"/>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3" name="Google Shape;483;p17"/>
          <p:cNvSpPr txBox="1">
            <a:spLocks noGrp="1"/>
          </p:cNvSpPr>
          <p:nvPr>
            <p:ph type="title" idx="8"/>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two columns 1">
  <p:cSld name="ONE_COLUMN_TEXT_2_1_1">
    <p:spTree>
      <p:nvGrpSpPr>
        <p:cNvPr id="1" name="Shape 484"/>
        <p:cNvGrpSpPr/>
        <p:nvPr/>
      </p:nvGrpSpPr>
      <p:grpSpPr>
        <a:xfrm>
          <a:off x="0" y="0"/>
          <a:ext cx="0" cy="0"/>
          <a:chOff x="0" y="0"/>
          <a:chExt cx="0" cy="0"/>
        </a:xfrm>
      </p:grpSpPr>
      <p:sp>
        <p:nvSpPr>
          <p:cNvPr id="501" name="Google Shape;501;p18"/>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2" name="Google Shape;502;p18"/>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3" name="Google Shape;503;p18"/>
          <p:cNvSpPr txBox="1">
            <a:spLocks noGrp="1"/>
          </p:cNvSpPr>
          <p:nvPr>
            <p:ph type="ctrTitle"/>
          </p:nvPr>
        </p:nvSpPr>
        <p:spPr>
          <a:xfrm>
            <a:off x="1180994" y="3616625"/>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panose="020B0603050000020004"/>
              <a:buChar char="-"/>
              <a:defRPr sz="1500"/>
            </a:lvl1pPr>
            <a:lvl2pPr lvl="1"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a:endParaRPr/>
          </a:p>
        </p:txBody>
      </p:sp>
      <p:sp>
        <p:nvSpPr>
          <p:cNvPr id="504" name="Google Shape;504;p18"/>
          <p:cNvSpPr txBox="1">
            <a:spLocks noGrp="1"/>
          </p:cNvSpPr>
          <p:nvPr>
            <p:ph type="ctrTitle" idx="3"/>
          </p:nvPr>
        </p:nvSpPr>
        <p:spPr>
          <a:xfrm>
            <a:off x="4983706" y="3616842"/>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panose="020B0603050000020004"/>
              <a:buChar char="-"/>
              <a:defRPr sz="1500"/>
            </a:lvl1pPr>
            <a:lvl2pPr lvl="1"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2pPr>
            <a:lvl3pPr lvl="2"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3pPr>
            <a:lvl4pPr lvl="3"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4pPr>
            <a:lvl5pPr lvl="4"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5pPr>
            <a:lvl6pPr lvl="5"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6pPr>
            <a:lvl7pPr lvl="6"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7pPr>
            <a:lvl8pPr lvl="7"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8pPr>
            <a:lvl9pPr lvl="8" algn="ctr" rtl="0">
              <a:spcBef>
                <a:spcPts val="0"/>
              </a:spcBef>
              <a:spcAft>
                <a:spcPts val="0"/>
              </a:spcAft>
              <a:buSzPts val="1600"/>
              <a:buFont typeface="Fira Sans Condensed Medium" panose="020B0603050000020004"/>
              <a:buChar char="-"/>
              <a:defRPr sz="1600">
                <a:latin typeface="Fira Sans Condensed Medium" panose="020B0603050000020004"/>
                <a:ea typeface="Fira Sans Condensed Medium" panose="020B0603050000020004"/>
                <a:cs typeface="Fira Sans Condensed Medium" panose="020B0603050000020004"/>
                <a:sym typeface="Fira Sans Condensed Medium" panose="020B0603050000020004"/>
              </a:defRPr>
            </a:lvl9pPr>
          </a:lstStyle>
          <a:p>
            <a:endParaRPr/>
          </a:p>
        </p:txBody>
      </p:sp>
      <p:sp>
        <p:nvSpPr>
          <p:cNvPr id="505" name="Google Shape;505;p18"/>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body 1">
  <p:cSld name="ONE_COLUMN_TEXT_1_1_2">
    <p:spTree>
      <p:nvGrpSpPr>
        <p:cNvPr id="1" name="Shape 506"/>
        <p:cNvGrpSpPr/>
        <p:nvPr/>
      </p:nvGrpSpPr>
      <p:grpSpPr>
        <a:xfrm>
          <a:off x="0" y="0"/>
          <a:ext cx="0" cy="0"/>
          <a:chOff x="0" y="0"/>
          <a:chExt cx="0" cy="0"/>
        </a:xfrm>
      </p:grpSpPr>
      <p:sp>
        <p:nvSpPr>
          <p:cNvPr id="532" name="Google Shape;532;p19"/>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1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Only Title 1">
  <p:cSld name="ONE_COLUMN_TEXT_1_1_1_1">
    <p:spTree>
      <p:nvGrpSpPr>
        <p:cNvPr id="1" name="Shape 534"/>
        <p:cNvGrpSpPr/>
        <p:nvPr/>
      </p:nvGrpSpPr>
      <p:grpSpPr>
        <a:xfrm>
          <a:off x="0" y="0"/>
          <a:ext cx="0" cy="0"/>
          <a:chOff x="0" y="0"/>
          <a:chExt cx="0" cy="0"/>
        </a:xfrm>
      </p:grpSpPr>
      <p:sp>
        <p:nvSpPr>
          <p:cNvPr id="552" name="Google Shape;552;p2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7"/>
        <p:cNvGrpSpPr/>
        <p:nvPr/>
      </p:nvGrpSpPr>
      <p:grpSpPr>
        <a:xfrm>
          <a:off x="0" y="0"/>
          <a:ext cx="0" cy="0"/>
          <a:chOff x="0" y="0"/>
          <a:chExt cx="0" cy="0"/>
        </a:xfrm>
      </p:grpSpPr>
      <p:sp>
        <p:nvSpPr>
          <p:cNvPr id="58" name="Google Shape;58;p3"/>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8" name="Google Shape;78;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Only Title 2">
  <p:cSld name="ONE_COLUMN_TEXT_1_1_1_1_1">
    <p:spTree>
      <p:nvGrpSpPr>
        <p:cNvPr id="1" name="Shape 553"/>
        <p:cNvGrpSpPr/>
        <p:nvPr/>
      </p:nvGrpSpPr>
      <p:grpSpPr>
        <a:xfrm>
          <a:off x="0" y="0"/>
          <a:ext cx="0" cy="0"/>
          <a:chOff x="0" y="0"/>
          <a:chExt cx="0" cy="0"/>
        </a:xfrm>
      </p:grpSpPr>
      <p:sp>
        <p:nvSpPr>
          <p:cNvPr id="571" name="Google Shape;571;p2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Only Title 3">
  <p:cSld name="ONE_COLUMN_TEXT_1_1_1_1_1_1">
    <p:spTree>
      <p:nvGrpSpPr>
        <p:cNvPr id="1" name="Shape 572"/>
        <p:cNvGrpSpPr/>
        <p:nvPr/>
      </p:nvGrpSpPr>
      <p:grpSpPr>
        <a:xfrm>
          <a:off x="0" y="0"/>
          <a:ext cx="0" cy="0"/>
          <a:chOff x="0" y="0"/>
          <a:chExt cx="0" cy="0"/>
        </a:xfrm>
      </p:grpSpPr>
      <p:sp>
        <p:nvSpPr>
          <p:cNvPr id="604" name="Google Shape;604;p2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three columns 2">
  <p:cSld name="TITLE_AND_TWO_COLUMNS_1_1_2_1">
    <p:spTree>
      <p:nvGrpSpPr>
        <p:cNvPr id="1" name="Shape 605"/>
        <p:cNvGrpSpPr/>
        <p:nvPr/>
      </p:nvGrpSpPr>
      <p:grpSpPr>
        <a:xfrm>
          <a:off x="0" y="0"/>
          <a:ext cx="0" cy="0"/>
          <a:chOff x="0" y="0"/>
          <a:chExt cx="0" cy="0"/>
        </a:xfrm>
      </p:grpSpPr>
      <p:sp>
        <p:nvSpPr>
          <p:cNvPr id="606" name="Google Shape;606;p2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26" name="Google Shape;626;p23"/>
          <p:cNvSpPr/>
          <p:nvPr/>
        </p:nvSpPr>
        <p:spPr>
          <a:xfrm rot="-5400000">
            <a:off x="6980372" y="483748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647" name="Google Shape;647;p23"/>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648" name="Google Shape;648;p23"/>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649" name="Google Shape;649;p23"/>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9pPr>
          </a:lstStyle>
          <a:p>
            <a:endParaRPr/>
          </a:p>
        </p:txBody>
      </p:sp>
      <p:sp>
        <p:nvSpPr>
          <p:cNvPr id="650" name="Google Shape;650;p23"/>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9pPr>
          </a:lstStyle>
          <a:p>
            <a:endParaRPr/>
          </a:p>
        </p:txBody>
      </p:sp>
      <p:sp>
        <p:nvSpPr>
          <p:cNvPr id="651" name="Google Shape;651;p23"/>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Clr>
                <a:schemeClr val="lt1"/>
              </a:buClr>
              <a:buSzPts val="1600"/>
              <a:buFont typeface="Roboto" panose="02000000000000000000"/>
              <a:buNone/>
              <a:defRPr>
                <a:solidFill>
                  <a:schemeClr val="lt1"/>
                </a:solidFill>
                <a:latin typeface="Roboto" panose="02000000000000000000"/>
                <a:ea typeface="Roboto" panose="02000000000000000000"/>
                <a:cs typeface="Roboto" panose="02000000000000000000"/>
                <a:sym typeface="Roboto" panose="02000000000000000000"/>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six columns">
  <p:cSld name="TITLE_AND_TWO_COLUMNS_1_1_2_1_1">
    <p:spTree>
      <p:nvGrpSpPr>
        <p:cNvPr id="1" name="Shape 652"/>
        <p:cNvGrpSpPr/>
        <p:nvPr/>
      </p:nvGrpSpPr>
      <p:grpSpPr>
        <a:xfrm>
          <a:off x="0" y="0"/>
          <a:ext cx="0" cy="0"/>
          <a:chOff x="0" y="0"/>
          <a:chExt cx="0" cy="0"/>
        </a:xfrm>
      </p:grpSpPr>
      <p:sp>
        <p:nvSpPr>
          <p:cNvPr id="670" name="Google Shape;670;p2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671" name="Google Shape;671;p2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672" name="Google Shape;672;p2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673" name="Google Shape;673;p2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674" name="Google Shape;674;p2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675" name="Google Shape;675;p2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1pPr>
            <a:lvl2pPr lvl="1"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2pPr>
            <a:lvl3pPr lvl="2"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3pPr>
            <a:lvl4pPr lvl="3"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4pPr>
            <a:lvl5pPr lvl="4"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5pPr>
            <a:lvl6pPr lvl="5"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6pPr>
            <a:lvl7pPr lvl="6"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7pPr>
            <a:lvl8pPr lvl="7"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8pPr>
            <a:lvl9pPr lvl="8" algn="ctr" rtl="0">
              <a:lnSpc>
                <a:spcPct val="100000"/>
              </a:lnSpc>
              <a:spcBef>
                <a:spcPts val="0"/>
              </a:spcBef>
              <a:spcAft>
                <a:spcPts val="0"/>
              </a:spcAft>
              <a:buNone/>
              <a:defRPr sz="1500">
                <a:solidFill>
                  <a:schemeClr val="dk1"/>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676" name="Google Shape;676;p2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a:endParaRPr/>
          </a:p>
        </p:txBody>
      </p:sp>
      <p:sp>
        <p:nvSpPr>
          <p:cNvPr id="677" name="Google Shape;677;p2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a:endParaRPr/>
          </a:p>
        </p:txBody>
      </p:sp>
      <p:sp>
        <p:nvSpPr>
          <p:cNvPr id="678" name="Google Shape;678;p2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a:endParaRPr/>
          </a:p>
        </p:txBody>
      </p:sp>
      <p:sp>
        <p:nvSpPr>
          <p:cNvPr id="679" name="Google Shape;679;p2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a:endParaRPr/>
          </a:p>
        </p:txBody>
      </p:sp>
      <p:sp>
        <p:nvSpPr>
          <p:cNvPr id="680" name="Google Shape;680;p2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a:endParaRPr/>
          </a:p>
        </p:txBody>
      </p:sp>
      <p:sp>
        <p:nvSpPr>
          <p:cNvPr id="681" name="Google Shape;681;p2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4pPr>
            <a:lvl5pPr lvl="4"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5pPr>
            <a:lvl6pPr lvl="5"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6pPr>
            <a:lvl7pPr lvl="6"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7pPr>
            <a:lvl8pPr lvl="7"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8pPr>
            <a:lvl9pPr lvl="8" algn="ctr" rtl="0">
              <a:lnSpc>
                <a:spcPct val="100000"/>
              </a:lnSpc>
              <a:spcBef>
                <a:spcPts val="0"/>
              </a:spcBef>
              <a:spcAft>
                <a:spcPts val="0"/>
              </a:spcAft>
              <a:buSzPts val="1600"/>
              <a:buFont typeface="Roboto" panose="02000000000000000000"/>
              <a:buNone/>
              <a:defRPr>
                <a:latin typeface="Roboto" panose="02000000000000000000"/>
                <a:ea typeface="Roboto" panose="02000000000000000000"/>
                <a:cs typeface="Roboto" panose="02000000000000000000"/>
                <a:sym typeface="Roboto" panose="02000000000000000000"/>
              </a:defRPr>
            </a:lvl9pPr>
          </a:lstStyle>
          <a:p>
            <a:endParaRPr/>
          </a:p>
        </p:txBody>
      </p:sp>
      <p:sp>
        <p:nvSpPr>
          <p:cNvPr id="682" name="Google Shape;682;p2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2">
  <p:cSld name="CUSTOM_1_1">
    <p:spTree>
      <p:nvGrpSpPr>
        <p:cNvPr id="1" name="Shape 683"/>
        <p:cNvGrpSpPr/>
        <p:nvPr/>
      </p:nvGrpSpPr>
      <p:grpSpPr>
        <a:xfrm>
          <a:off x="0" y="0"/>
          <a:ext cx="0" cy="0"/>
          <a:chOff x="0" y="0"/>
          <a:chExt cx="0" cy="0"/>
        </a:xfrm>
      </p:grpSpPr>
      <p:sp>
        <p:nvSpPr>
          <p:cNvPr id="744" name="Google Shape;744;p25"/>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5" name="Google Shape;745;p25"/>
          <p:cNvSpPr txBox="1">
            <a:spLocks noGrp="1"/>
          </p:cNvSpPr>
          <p:nvPr>
            <p:ph type="title" idx="2" hasCustomPrompt="1"/>
          </p:nvPr>
        </p:nvSpPr>
        <p:spPr>
          <a:xfrm>
            <a:off x="5671075" y="1501025"/>
            <a:ext cx="2755500" cy="98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atin typeface="Lato" panose="020F0502020204030203"/>
                <a:ea typeface="Lato" panose="020F0502020204030203"/>
                <a:cs typeface="Lato" panose="020F0502020204030203"/>
                <a:sym typeface="Lato" panose="020F0502020204030203"/>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Header 1">
  <p:cSld name="CUSTOM_1_2">
    <p:spTree>
      <p:nvGrpSpPr>
        <p:cNvPr id="1" name="Shape 747"/>
        <p:cNvGrpSpPr/>
        <p:nvPr/>
      </p:nvGrpSpPr>
      <p:grpSpPr>
        <a:xfrm>
          <a:off x="0" y="0"/>
          <a:ext cx="0" cy="0"/>
          <a:chOff x="0" y="0"/>
          <a:chExt cx="0" cy="0"/>
        </a:xfrm>
      </p:grpSpPr>
      <p:sp>
        <p:nvSpPr>
          <p:cNvPr id="811" name="Google Shape;811;p26"/>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2" name="Google Shape;812;p26"/>
          <p:cNvSpPr txBox="1">
            <a:spLocks noGrp="1"/>
          </p:cNvSpPr>
          <p:nvPr>
            <p:ph type="title" idx="2" hasCustomPrompt="1"/>
          </p:nvPr>
        </p:nvSpPr>
        <p:spPr>
          <a:xfrm>
            <a:off x="706225" y="1514800"/>
            <a:ext cx="2755500" cy="9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Lato" panose="020F0502020204030203"/>
                <a:ea typeface="Lato" panose="020F0502020204030203"/>
                <a:cs typeface="Lato" panose="020F0502020204030203"/>
                <a:sym typeface="Lato" panose="020F0502020204030203"/>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Quote">
  <p:cSld name="CAPTION_ONLY_1_1">
    <p:spTree>
      <p:nvGrpSpPr>
        <p:cNvPr id="1" name="Shape 814"/>
        <p:cNvGrpSpPr/>
        <p:nvPr/>
      </p:nvGrpSpPr>
      <p:grpSpPr>
        <a:xfrm>
          <a:off x="0" y="0"/>
          <a:ext cx="0" cy="0"/>
          <a:chOff x="0" y="0"/>
          <a:chExt cx="0" cy="0"/>
        </a:xfrm>
      </p:grpSpPr>
      <p:sp>
        <p:nvSpPr>
          <p:cNvPr id="843" name="Google Shape;843;p27"/>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844" name="Google Shape;844;p27"/>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Title and Description 1">
  <p:cSld name="SECTION_TITLE_AND_DESCRIPTION_2">
    <p:spTree>
      <p:nvGrpSpPr>
        <p:cNvPr id="1" name="Shape 845"/>
        <p:cNvGrpSpPr/>
        <p:nvPr/>
      </p:nvGrpSpPr>
      <p:grpSpPr>
        <a:xfrm>
          <a:off x="0" y="0"/>
          <a:ext cx="0" cy="0"/>
          <a:chOff x="0" y="0"/>
          <a:chExt cx="0" cy="0"/>
        </a:xfrm>
      </p:grpSpPr>
      <p:sp>
        <p:nvSpPr>
          <p:cNvPr id="846" name="Google Shape;846;p28"/>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7" name="Google Shape;847;p28"/>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8" name="Google Shape;848;p28"/>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One column text 03">
  <p:cSld name="ONE_COLUMN_TEXT_3_1">
    <p:spTree>
      <p:nvGrpSpPr>
        <p:cNvPr id="1" name="Shape 879"/>
        <p:cNvGrpSpPr/>
        <p:nvPr/>
      </p:nvGrpSpPr>
      <p:grpSpPr>
        <a:xfrm>
          <a:off x="0" y="0"/>
          <a:ext cx="0" cy="0"/>
          <a:chOff x="0" y="0"/>
          <a:chExt cx="0" cy="0"/>
        </a:xfrm>
      </p:grpSpPr>
      <p:sp>
        <p:nvSpPr>
          <p:cNvPr id="880" name="Google Shape;880;p29"/>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2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881" name="Google Shape;881;p29"/>
          <p:cNvSpPr txBox="1">
            <a:spLocks noGrp="1"/>
          </p:cNvSpPr>
          <p:nvPr>
            <p:ph type="subTitle" idx="1"/>
          </p:nvPr>
        </p:nvSpPr>
        <p:spPr>
          <a:xfrm>
            <a:off x="3744175" y="3094250"/>
            <a:ext cx="4755000" cy="40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hanks">
  <p:cSld name="SECTION_TITLE_AND_DESCRIPTION_1_1">
    <p:spTree>
      <p:nvGrpSpPr>
        <p:cNvPr id="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Maven Pro"/>
                <a:ea typeface="Maven Pro"/>
                <a:cs typeface="Maven Pro"/>
                <a:sym typeface="Maven Pro"/>
              </a:rPr>
              <a:t>CREDITS</a:t>
            </a:r>
            <a:r>
              <a:rPr lang="en-GB">
                <a:solidFill>
                  <a:schemeClr val="lt1"/>
                </a:solidFill>
                <a:latin typeface="Maven Pro"/>
                <a:ea typeface="Maven Pro"/>
                <a:cs typeface="Maven Pro"/>
                <a:sym typeface="Maven Pro"/>
              </a:rPr>
              <a:t>: This presentation template was created by </a:t>
            </a:r>
            <a:r>
              <a:rPr lang="en-GB" b="1">
                <a:solidFill>
                  <a:schemeClr val="lt1"/>
                </a:solidFill>
                <a:latin typeface="Maven Pro"/>
                <a:ea typeface="Maven Pro"/>
                <a:cs typeface="Maven Pro"/>
                <a:sym typeface="Maven Pro"/>
              </a:rPr>
              <a:t>Slidesgo</a:t>
            </a:r>
            <a:r>
              <a:rPr lang="en-GB">
                <a:solidFill>
                  <a:schemeClr val="lt1"/>
                </a:solidFill>
                <a:latin typeface="Maven Pro"/>
                <a:ea typeface="Maven Pro"/>
                <a:cs typeface="Maven Pro"/>
                <a:sym typeface="Maven Pro"/>
              </a:rPr>
              <a:t>, including icons by </a:t>
            </a:r>
            <a:r>
              <a:rPr lang="en-GB" b="1">
                <a:solidFill>
                  <a:schemeClr val="lt1"/>
                </a:solidFill>
                <a:latin typeface="Maven Pro"/>
                <a:ea typeface="Maven Pro"/>
                <a:cs typeface="Maven Pro"/>
                <a:sym typeface="Maven Pro"/>
              </a:rPr>
              <a:t>Flaticon</a:t>
            </a:r>
            <a:r>
              <a:rPr lang="en-GB">
                <a:solidFill>
                  <a:schemeClr val="lt1"/>
                </a:solidFill>
                <a:latin typeface="Maven Pro"/>
                <a:ea typeface="Maven Pro"/>
                <a:cs typeface="Maven Pro"/>
                <a:sym typeface="Maven Pro"/>
              </a:rPr>
              <a:t>, and infographics &amp; images by </a:t>
            </a:r>
            <a:r>
              <a:rPr lang="en-GB" b="1">
                <a:solidFill>
                  <a:schemeClr val="lt1"/>
                </a:solidFill>
                <a:latin typeface="Maven Pro"/>
                <a:ea typeface="Maven Pro"/>
                <a:cs typeface="Maven Pro"/>
                <a:sym typeface="Maven Pro"/>
              </a:rPr>
              <a:t>Freepik</a:t>
            </a:r>
            <a:r>
              <a:rPr lang="en-GB">
                <a:solidFill>
                  <a:schemeClr val="lt1"/>
                </a:solidFill>
                <a:latin typeface="Maven Pro"/>
                <a:ea typeface="Maven Pro"/>
                <a:cs typeface="Maven Pro"/>
                <a:sym typeface="Maven Pro"/>
              </a:rPr>
              <a:t> and illustrations by </a:t>
            </a:r>
            <a:r>
              <a:rPr lang="en-GB" b="1">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200"/>
              <a:buNone/>
              <a:defRPr sz="4200">
                <a:solidFill>
                  <a:schemeClr val="dk1"/>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904" name="Google Shape;904;p30"/>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None/>
              <a:defRPr sz="1500">
                <a:solidFill>
                  <a:schemeClr val="lt1"/>
                </a:solidFill>
              </a:defRPr>
            </a:lvl1pPr>
            <a:lvl2pPr lvl="1" algn="ctr" rtl="0">
              <a:lnSpc>
                <a:spcPct val="100000"/>
              </a:lnSpc>
              <a:spcBef>
                <a:spcPts val="300"/>
              </a:spcBef>
              <a:spcAft>
                <a:spcPts val="0"/>
              </a:spcAft>
              <a:buNone/>
              <a:defRPr sz="1500">
                <a:solidFill>
                  <a:schemeClr val="lt1"/>
                </a:solidFill>
              </a:defRPr>
            </a:lvl2pPr>
            <a:lvl3pPr lvl="2" algn="ctr" rtl="0">
              <a:lnSpc>
                <a:spcPct val="100000"/>
              </a:lnSpc>
              <a:spcBef>
                <a:spcPts val="300"/>
              </a:spcBef>
              <a:spcAft>
                <a:spcPts val="0"/>
              </a:spcAft>
              <a:buNone/>
              <a:defRPr sz="1500">
                <a:solidFill>
                  <a:schemeClr val="lt1"/>
                </a:solidFill>
              </a:defRPr>
            </a:lvl3pPr>
            <a:lvl4pPr lvl="3" algn="ctr" rtl="0">
              <a:lnSpc>
                <a:spcPct val="100000"/>
              </a:lnSpc>
              <a:spcBef>
                <a:spcPts val="300"/>
              </a:spcBef>
              <a:spcAft>
                <a:spcPts val="0"/>
              </a:spcAft>
              <a:buNone/>
              <a:defRPr sz="1500">
                <a:solidFill>
                  <a:schemeClr val="lt1"/>
                </a:solidFill>
              </a:defRPr>
            </a:lvl4pPr>
            <a:lvl5pPr lvl="4" algn="ctr" rtl="0">
              <a:lnSpc>
                <a:spcPct val="100000"/>
              </a:lnSpc>
              <a:spcBef>
                <a:spcPts val="300"/>
              </a:spcBef>
              <a:spcAft>
                <a:spcPts val="0"/>
              </a:spcAft>
              <a:buNone/>
              <a:defRPr sz="1500">
                <a:solidFill>
                  <a:schemeClr val="lt1"/>
                </a:solidFill>
              </a:defRPr>
            </a:lvl5pPr>
            <a:lvl6pPr lvl="5" algn="ctr" rtl="0">
              <a:lnSpc>
                <a:spcPct val="100000"/>
              </a:lnSpc>
              <a:spcBef>
                <a:spcPts val="300"/>
              </a:spcBef>
              <a:spcAft>
                <a:spcPts val="0"/>
              </a:spcAft>
              <a:buNone/>
              <a:defRPr sz="1500">
                <a:solidFill>
                  <a:schemeClr val="lt1"/>
                </a:solidFill>
              </a:defRPr>
            </a:lvl6pPr>
            <a:lvl7pPr lvl="6" algn="ctr" rtl="0">
              <a:lnSpc>
                <a:spcPct val="100000"/>
              </a:lnSpc>
              <a:spcBef>
                <a:spcPts val="300"/>
              </a:spcBef>
              <a:spcAft>
                <a:spcPts val="0"/>
              </a:spcAft>
              <a:buNone/>
              <a:defRPr sz="1500">
                <a:solidFill>
                  <a:schemeClr val="lt1"/>
                </a:solidFill>
              </a:defRPr>
            </a:lvl7pPr>
            <a:lvl8pPr lvl="7" algn="ctr" rtl="0">
              <a:lnSpc>
                <a:spcPct val="100000"/>
              </a:lnSpc>
              <a:spcBef>
                <a:spcPts val="300"/>
              </a:spcBef>
              <a:spcAft>
                <a:spcPts val="0"/>
              </a:spcAft>
              <a:buNone/>
              <a:defRPr sz="1500">
                <a:solidFill>
                  <a:schemeClr val="lt1"/>
                </a:solidFill>
              </a:defRPr>
            </a:lvl8pPr>
            <a:lvl9pPr lvl="8" algn="ctr" rtl="0">
              <a:lnSpc>
                <a:spcPct val="100000"/>
              </a:lnSpc>
              <a:spcBef>
                <a:spcPts val="300"/>
              </a:spcBef>
              <a:spcAft>
                <a:spcPts val="0"/>
              </a:spcAft>
              <a:buNone/>
              <a:defRPr sz="1500">
                <a:solidFill>
                  <a:schemeClr val="lt1"/>
                </a:solidFill>
              </a:defRPr>
            </a:lvl9pPr>
          </a:lstStyle>
          <a:p>
            <a:endParaRPr/>
          </a:p>
        </p:txBody>
      </p:sp>
      <p:sp>
        <p:nvSpPr>
          <p:cNvPr id="905" name="Google Shape;905;p30"/>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79"/>
        <p:cNvGrpSpPr/>
        <p:nvPr/>
      </p:nvGrpSpPr>
      <p:grpSpPr>
        <a:xfrm>
          <a:off x="0" y="0"/>
          <a:ext cx="0" cy="0"/>
          <a:chOff x="0" y="0"/>
          <a:chExt cx="0" cy="0"/>
        </a:xfrm>
      </p:grpSpPr>
      <p:sp>
        <p:nvSpPr>
          <p:cNvPr id="80" name="Google Shape;80;p4"/>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257867" y="14"/>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8847624" y="60260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8848630" y="-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flipH="1">
            <a:off x="8847702" y="1205203"/>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8847687" y="1807156"/>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8259817" y="602189"/>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a:endParaRPr/>
          </a:p>
        </p:txBody>
      </p:sp>
      <p:sp>
        <p:nvSpPr>
          <p:cNvPr id="95" name="Google Shape;95;p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Clr>
                <a:srgbClr val="FFFFFF"/>
              </a:buClr>
              <a:buSzPts val="1100"/>
              <a:buChar char="●"/>
              <a:defRPr sz="1200">
                <a:solidFill>
                  <a:srgbClr val="FFFFFF"/>
                </a:solidFill>
              </a:defRPr>
            </a:lvl1pPr>
            <a:lvl2pPr marL="914400" lvl="1" indent="-330200">
              <a:spcBef>
                <a:spcPts val="0"/>
              </a:spcBef>
              <a:spcAft>
                <a:spcPts val="0"/>
              </a:spcAft>
              <a:buClr>
                <a:srgbClr val="FFFFFF"/>
              </a:buClr>
              <a:buSzPts val="1600"/>
              <a:buFont typeface="Muli"/>
              <a:buChar char="○"/>
              <a:defRPr>
                <a:solidFill>
                  <a:srgbClr val="FFFFFF"/>
                </a:solidFill>
              </a:defRPr>
            </a:lvl2pPr>
            <a:lvl3pPr marL="1371600" lvl="2" indent="-330200">
              <a:spcBef>
                <a:spcPts val="1600"/>
              </a:spcBef>
              <a:spcAft>
                <a:spcPts val="0"/>
              </a:spcAft>
              <a:buClr>
                <a:srgbClr val="FFFFFF"/>
              </a:buClr>
              <a:buSzPts val="1600"/>
              <a:buFont typeface="Muli"/>
              <a:buChar char="■"/>
              <a:defRPr>
                <a:solidFill>
                  <a:srgbClr val="FFFFFF"/>
                </a:solidFill>
              </a:defRPr>
            </a:lvl3pPr>
            <a:lvl4pPr marL="1828800" lvl="3" indent="-330200">
              <a:spcBef>
                <a:spcPts val="1600"/>
              </a:spcBef>
              <a:spcAft>
                <a:spcPts val="0"/>
              </a:spcAft>
              <a:buClr>
                <a:srgbClr val="FFFFFF"/>
              </a:buClr>
              <a:buSzPts val="1600"/>
              <a:buFont typeface="Muli"/>
              <a:buChar char="●"/>
              <a:defRPr>
                <a:solidFill>
                  <a:srgbClr val="FFFFFF"/>
                </a:solidFill>
              </a:defRPr>
            </a:lvl4pPr>
            <a:lvl5pPr marL="2286000" lvl="4" indent="-330200">
              <a:spcBef>
                <a:spcPts val="1600"/>
              </a:spcBef>
              <a:spcAft>
                <a:spcPts val="0"/>
              </a:spcAft>
              <a:buClr>
                <a:srgbClr val="FFFFFF"/>
              </a:buClr>
              <a:buSzPts val="1600"/>
              <a:buFont typeface="Muli"/>
              <a:buChar char="○"/>
              <a:defRPr>
                <a:solidFill>
                  <a:srgbClr val="FFFFFF"/>
                </a:solidFill>
              </a:defRPr>
            </a:lvl5pPr>
            <a:lvl6pPr marL="2743200" lvl="5" indent="-330200">
              <a:spcBef>
                <a:spcPts val="1600"/>
              </a:spcBef>
              <a:spcAft>
                <a:spcPts val="0"/>
              </a:spcAft>
              <a:buClr>
                <a:srgbClr val="FFFFFF"/>
              </a:buClr>
              <a:buSzPts val="1600"/>
              <a:buFont typeface="Muli"/>
              <a:buChar char="■"/>
              <a:defRPr>
                <a:solidFill>
                  <a:srgbClr val="FFFFFF"/>
                </a:solidFill>
              </a:defRPr>
            </a:lvl6pPr>
            <a:lvl7pPr marL="3200400" lvl="6" indent="-330200">
              <a:spcBef>
                <a:spcPts val="1600"/>
              </a:spcBef>
              <a:spcAft>
                <a:spcPts val="0"/>
              </a:spcAft>
              <a:buClr>
                <a:srgbClr val="FFFFFF"/>
              </a:buClr>
              <a:buSzPts val="1600"/>
              <a:buFont typeface="Muli"/>
              <a:buChar char="●"/>
              <a:defRPr>
                <a:solidFill>
                  <a:srgbClr val="FFFFFF"/>
                </a:solidFill>
              </a:defRPr>
            </a:lvl7pPr>
            <a:lvl8pPr marL="3657600" lvl="7" indent="-330200">
              <a:spcBef>
                <a:spcPts val="1600"/>
              </a:spcBef>
              <a:spcAft>
                <a:spcPts val="0"/>
              </a:spcAft>
              <a:buClr>
                <a:srgbClr val="FFFFFF"/>
              </a:buClr>
              <a:buSzPts val="1600"/>
              <a:buFont typeface="Muli"/>
              <a:buChar char="○"/>
              <a:defRPr>
                <a:solidFill>
                  <a:srgbClr val="FFFFFF"/>
                </a:solidFill>
              </a:defRPr>
            </a:lvl8pPr>
            <a:lvl9pPr marL="4114800" lvl="8" indent="-330200">
              <a:spcBef>
                <a:spcPts val="1600"/>
              </a:spcBef>
              <a:spcAft>
                <a:spcPts val="1600"/>
              </a:spcAft>
              <a:buClr>
                <a:srgbClr val="FFFFFF"/>
              </a:buClr>
              <a:buSzPts val="1600"/>
              <a:buFont typeface="Muli"/>
              <a:buChar char="■"/>
              <a:defRPr>
                <a:solidFill>
                  <a:srgbClr val="FFFFFF"/>
                </a:solidFill>
              </a:defRPr>
            </a:lvl9pPr>
          </a:lstStyle>
          <a:p>
            <a:endParaRPr/>
          </a:p>
        </p:txBody>
      </p:sp>
      <p:sp>
        <p:nvSpPr>
          <p:cNvPr id="96" name="Google Shape;96;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97"/>
        <p:cNvGrpSpPr/>
        <p:nvPr/>
      </p:nvGrpSpPr>
      <p:grpSpPr>
        <a:xfrm>
          <a:off x="0" y="0"/>
          <a:ext cx="0" cy="0"/>
          <a:chOff x="0" y="0"/>
          <a:chExt cx="0" cy="0"/>
        </a:xfrm>
      </p:grpSpPr>
      <p:sp>
        <p:nvSpPr>
          <p:cNvPr id="98" name="Google Shape;98;p5"/>
          <p:cNvSpPr/>
          <p:nvPr/>
        </p:nvSpPr>
        <p:spPr>
          <a:xfrm>
            <a:off x="38345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242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0139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345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251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4251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8350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252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50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800000">
            <a:off x="44271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800000">
            <a:off x="44247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800000">
            <a:off x="50163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800000">
            <a:off x="44270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10800000">
            <a:off x="50162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10800000">
            <a:off x="44269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a:off x="38366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a:off x="50162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a:off x="44269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0800000">
            <a:off x="38372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18" name="Google Shape;118;p5"/>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5"/>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5"/>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21"/>
        <p:cNvGrpSpPr/>
        <p:nvPr/>
      </p:nvGrpSpPr>
      <p:grpSpPr>
        <a:xfrm>
          <a:off x="0" y="0"/>
          <a:ext cx="0" cy="0"/>
          <a:chOff x="0" y="0"/>
          <a:chExt cx="0" cy="0"/>
        </a:xfrm>
      </p:grpSpPr>
      <p:sp>
        <p:nvSpPr>
          <p:cNvPr id="122" name="Google Shape;122;p6"/>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rot="10800000" flipH="1">
            <a:off x="8257524"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139"/>
        <p:cNvGrpSpPr/>
        <p:nvPr/>
      </p:nvGrpSpPr>
      <p:grpSpPr>
        <a:xfrm>
          <a:off x="0" y="0"/>
          <a:ext cx="0" cy="0"/>
          <a:chOff x="0" y="0"/>
          <a:chExt cx="0" cy="0"/>
        </a:xfrm>
      </p:grpSpPr>
      <p:sp>
        <p:nvSpPr>
          <p:cNvPr id="140" name="Google Shape;140;p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307596"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7"/>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400" b="0"/>
            </a:lvl1pPr>
            <a:lvl2pPr marL="914400" lvl="1" indent="-330200">
              <a:spcBef>
                <a:spcPts val="10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170"/>
        <p:cNvGrpSpPr/>
        <p:nvPr/>
      </p:nvGrpSpPr>
      <p:grpSpPr>
        <a:xfrm>
          <a:off x="0" y="0"/>
          <a:ext cx="0" cy="0"/>
          <a:chOff x="0" y="0"/>
          <a:chExt cx="0" cy="0"/>
        </a:xfrm>
      </p:grpSpPr>
      <p:sp>
        <p:nvSpPr>
          <p:cNvPr id="171" name="Google Shape;171;p8"/>
          <p:cNvSpPr/>
          <p:nvPr/>
        </p:nvSpPr>
        <p:spPr>
          <a:xfrm rot="-5400000" flipH="1">
            <a:off x="8837117" y="2417294"/>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5400000" flipH="1">
            <a:off x="8837117" y="302233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218864" y="-3340"/>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flipH="1">
            <a:off x="8218848" y="60171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5400000" flipH="1">
            <a:off x="8218848" y="1206750"/>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400000" flipH="1">
            <a:off x="8218848" y="181178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5400000" flipH="1">
            <a:off x="8218848" y="3021891"/>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5400000" flipH="1">
            <a:off x="8218848" y="36269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5400000" flipH="1">
            <a:off x="8218848"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5400000" flipH="1">
            <a:off x="7600595" y="-2900"/>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5400000" flipH="1">
            <a:off x="6982340" y="-3354"/>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5400000" flipH="1">
            <a:off x="6364086" y="-2900"/>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flipH="1">
            <a:off x="6982818" y="602114"/>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flipH="1">
            <a:off x="7601074" y="60258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5400000" flipH="1">
            <a:off x="8837548" y="-3385"/>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5400000" flipH="1">
            <a:off x="8837586" y="6021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5400000" flipH="1">
            <a:off x="8837584" y="1207199"/>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5400000" flipH="1">
            <a:off x="8835354"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5400000" flipH="1">
            <a:off x="8218844" y="241726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5400000" flipH="1">
            <a:off x="8835362" y="3627366"/>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5400000" flipH="1">
            <a:off x="8835842" y="423239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5400000" flipH="1">
            <a:off x="8835362" y="4837471"/>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5400000" flipH="1">
            <a:off x="8218902" y="423196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7602324" y="181198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rot="-5400000" flipH="1">
            <a:off x="7602324" y="36257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rot="-5400000" flipH="1">
            <a:off x="7601900"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rot="-5400000" flipH="1">
            <a:off x="6984953"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a:endParaRPr/>
          </a:p>
        </p:txBody>
      </p:sp>
      <p:sp>
        <p:nvSpPr>
          <p:cNvPr id="199" name="Google Shape;199;p8"/>
          <p:cNvSpPr/>
          <p:nvPr/>
        </p:nvSpPr>
        <p:spPr>
          <a:xfrm rot="-5400000" flipH="1">
            <a:off x="6368449" y="48374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5400000" flipH="1">
            <a:off x="5692174"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rot="-5400000" flipH="1">
            <a:off x="5020249"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5400000" flipH="1">
            <a:off x="5752349" y="483747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5400000">
            <a:off x="3454" y="-3368"/>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rot="5400000">
            <a:off x="3438" y="60168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5400000">
            <a:off x="3438" y="181175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5400000">
            <a:off x="3438" y="362689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5400000">
            <a:off x="3438"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rot="5400000">
            <a:off x="621721"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622197" y="60255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3442" y="24172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3384" y="423194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619959" y="181195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rot="5400000">
            <a:off x="619959" y="362567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5400000">
            <a:off x="620383"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rot="5400000">
            <a:off x="1237329"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216"/>
        <p:cNvGrpSpPr/>
        <p:nvPr/>
      </p:nvGrpSpPr>
      <p:grpSpPr>
        <a:xfrm>
          <a:off x="0" y="0"/>
          <a:ext cx="0" cy="0"/>
          <a:chOff x="0" y="0"/>
          <a:chExt cx="0" cy="0"/>
        </a:xfrm>
      </p:grpSpPr>
      <p:sp>
        <p:nvSpPr>
          <p:cNvPr id="217" name="Google Shape;217;p9"/>
          <p:cNvSpPr/>
          <p:nvPr/>
        </p:nvSpPr>
        <p:spPr>
          <a:xfrm>
            <a:off x="72"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589787"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1179502"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72"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90674"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590700"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587"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590807"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1180568"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00"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590919"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1181256"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700"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590919"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180681"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7668397"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8258112"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847827"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848597"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8258999"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8259025"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668912"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8259132"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848893"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669025"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8259244"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8849581"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7669025"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8259244"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849006"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9"/>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a:endParaRPr/>
          </a:p>
        </p:txBody>
      </p:sp>
      <p:sp>
        <p:nvSpPr>
          <p:cNvPr id="251" name="Google Shape;251;p10"/>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4">
                <a:lumMod val="95000"/>
                <a:lumOff val="5000"/>
              </a:schemeClr>
            </a:gs>
            <a:gs pos="41000">
              <a:schemeClr val="dk2"/>
            </a:gs>
            <a:gs pos="62000">
              <a:schemeClr val="dk2"/>
            </a:gs>
            <a:gs pos="100000">
              <a:schemeClr val="accent4">
                <a:lumMod val="95000"/>
                <a:lumOff val="5000"/>
              </a:schemeClr>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00"/>
              </a:buClr>
              <a:buSzPts val="3000"/>
              <a:buFont typeface="Press Start 2P" panose="00000500000000000000"/>
              <a:buNone/>
              <a:defRPr sz="3000">
                <a:solidFill>
                  <a:srgbClr val="FFFF00"/>
                </a:solidFill>
                <a:latin typeface="Press Start 2P" panose="00000500000000000000"/>
                <a:ea typeface="Press Start 2P" panose="00000500000000000000"/>
                <a:cs typeface="Press Start 2P" panose="00000500000000000000"/>
                <a:sym typeface="Press Start 2P" panose="00000500000000000000"/>
              </a:defRPr>
            </a:lvl1pPr>
            <a:lvl2pPr lvl="1">
              <a:spcBef>
                <a:spcPts val="0"/>
              </a:spcBef>
              <a:spcAft>
                <a:spcPts val="0"/>
              </a:spcAft>
              <a:buClr>
                <a:srgbClr val="FFFF00"/>
              </a:buClr>
              <a:buSzPts val="2800"/>
              <a:buFont typeface="Press Start 2P" panose="00000500000000000000"/>
              <a:buNone/>
              <a:defRPr sz="2800">
                <a:solidFill>
                  <a:srgbClr val="FFFF00"/>
                </a:solidFill>
                <a:latin typeface="Press Start 2P" panose="00000500000000000000"/>
                <a:ea typeface="Press Start 2P" panose="00000500000000000000"/>
                <a:cs typeface="Press Start 2P" panose="00000500000000000000"/>
                <a:sym typeface="Press Start 2P" panose="00000500000000000000"/>
              </a:defRPr>
            </a:lvl2pPr>
            <a:lvl3pPr lvl="2">
              <a:spcBef>
                <a:spcPts val="0"/>
              </a:spcBef>
              <a:spcAft>
                <a:spcPts val="0"/>
              </a:spcAft>
              <a:buClr>
                <a:srgbClr val="FFFF00"/>
              </a:buClr>
              <a:buSzPts val="2800"/>
              <a:buFont typeface="Press Start 2P" panose="00000500000000000000"/>
              <a:buNone/>
              <a:defRPr sz="2800">
                <a:solidFill>
                  <a:srgbClr val="FFFF00"/>
                </a:solidFill>
                <a:latin typeface="Press Start 2P" panose="00000500000000000000"/>
                <a:ea typeface="Press Start 2P" panose="00000500000000000000"/>
                <a:cs typeface="Press Start 2P" panose="00000500000000000000"/>
                <a:sym typeface="Press Start 2P" panose="00000500000000000000"/>
              </a:defRPr>
            </a:lvl3pPr>
            <a:lvl4pPr lvl="3">
              <a:spcBef>
                <a:spcPts val="0"/>
              </a:spcBef>
              <a:spcAft>
                <a:spcPts val="0"/>
              </a:spcAft>
              <a:buClr>
                <a:srgbClr val="FFFF00"/>
              </a:buClr>
              <a:buSzPts val="2800"/>
              <a:buFont typeface="Press Start 2P" panose="00000500000000000000"/>
              <a:buNone/>
              <a:defRPr sz="2800">
                <a:solidFill>
                  <a:srgbClr val="FFFF00"/>
                </a:solidFill>
                <a:latin typeface="Press Start 2P" panose="00000500000000000000"/>
                <a:ea typeface="Press Start 2P" panose="00000500000000000000"/>
                <a:cs typeface="Press Start 2P" panose="00000500000000000000"/>
                <a:sym typeface="Press Start 2P" panose="00000500000000000000"/>
              </a:defRPr>
            </a:lvl4pPr>
            <a:lvl5pPr lvl="4">
              <a:spcBef>
                <a:spcPts val="0"/>
              </a:spcBef>
              <a:spcAft>
                <a:spcPts val="0"/>
              </a:spcAft>
              <a:buClr>
                <a:srgbClr val="FFFF00"/>
              </a:buClr>
              <a:buSzPts val="2800"/>
              <a:buFont typeface="Press Start 2P" panose="00000500000000000000"/>
              <a:buNone/>
              <a:defRPr sz="2800">
                <a:solidFill>
                  <a:srgbClr val="FFFF00"/>
                </a:solidFill>
                <a:latin typeface="Press Start 2P" panose="00000500000000000000"/>
                <a:ea typeface="Press Start 2P" panose="00000500000000000000"/>
                <a:cs typeface="Press Start 2P" panose="00000500000000000000"/>
                <a:sym typeface="Press Start 2P" panose="00000500000000000000"/>
              </a:defRPr>
            </a:lvl5pPr>
            <a:lvl6pPr lvl="5">
              <a:spcBef>
                <a:spcPts val="0"/>
              </a:spcBef>
              <a:spcAft>
                <a:spcPts val="0"/>
              </a:spcAft>
              <a:buClr>
                <a:srgbClr val="FFFF00"/>
              </a:buClr>
              <a:buSzPts val="2800"/>
              <a:buFont typeface="Press Start 2P" panose="00000500000000000000"/>
              <a:buNone/>
              <a:defRPr sz="2800">
                <a:solidFill>
                  <a:srgbClr val="FFFF00"/>
                </a:solidFill>
                <a:latin typeface="Press Start 2P" panose="00000500000000000000"/>
                <a:ea typeface="Press Start 2P" panose="00000500000000000000"/>
                <a:cs typeface="Press Start 2P" panose="00000500000000000000"/>
                <a:sym typeface="Press Start 2P" panose="00000500000000000000"/>
              </a:defRPr>
            </a:lvl6pPr>
            <a:lvl7pPr lvl="6">
              <a:spcBef>
                <a:spcPts val="0"/>
              </a:spcBef>
              <a:spcAft>
                <a:spcPts val="0"/>
              </a:spcAft>
              <a:buClr>
                <a:srgbClr val="FFFF00"/>
              </a:buClr>
              <a:buSzPts val="2800"/>
              <a:buFont typeface="Press Start 2P" panose="00000500000000000000"/>
              <a:buNone/>
              <a:defRPr sz="2800">
                <a:solidFill>
                  <a:srgbClr val="FFFF00"/>
                </a:solidFill>
                <a:latin typeface="Press Start 2P" panose="00000500000000000000"/>
                <a:ea typeface="Press Start 2P" panose="00000500000000000000"/>
                <a:cs typeface="Press Start 2P" panose="00000500000000000000"/>
                <a:sym typeface="Press Start 2P" panose="00000500000000000000"/>
              </a:defRPr>
            </a:lvl7pPr>
            <a:lvl8pPr lvl="7">
              <a:spcBef>
                <a:spcPts val="0"/>
              </a:spcBef>
              <a:spcAft>
                <a:spcPts val="0"/>
              </a:spcAft>
              <a:buClr>
                <a:srgbClr val="FFFF00"/>
              </a:buClr>
              <a:buSzPts val="2800"/>
              <a:buFont typeface="Press Start 2P" panose="00000500000000000000"/>
              <a:buNone/>
              <a:defRPr sz="2800">
                <a:solidFill>
                  <a:srgbClr val="FFFF00"/>
                </a:solidFill>
                <a:latin typeface="Press Start 2P" panose="00000500000000000000"/>
                <a:ea typeface="Press Start 2P" panose="00000500000000000000"/>
                <a:cs typeface="Press Start 2P" panose="00000500000000000000"/>
                <a:sym typeface="Press Start 2P" panose="00000500000000000000"/>
              </a:defRPr>
            </a:lvl8pPr>
            <a:lvl9pPr lvl="8">
              <a:spcBef>
                <a:spcPts val="0"/>
              </a:spcBef>
              <a:spcAft>
                <a:spcPts val="0"/>
              </a:spcAft>
              <a:buClr>
                <a:srgbClr val="FFFF00"/>
              </a:buClr>
              <a:buSzPts val="2800"/>
              <a:buFont typeface="Press Start 2P" panose="00000500000000000000"/>
              <a:buNone/>
              <a:defRPr sz="2800">
                <a:solidFill>
                  <a:srgbClr val="FFFF00"/>
                </a:solidFill>
                <a:latin typeface="Press Start 2P" panose="00000500000000000000"/>
                <a:ea typeface="Press Start 2P" panose="00000500000000000000"/>
                <a:cs typeface="Press Start 2P" panose="00000500000000000000"/>
                <a:sym typeface="Press Start 2P" panose="00000500000000000000"/>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marL="914400" lvl="1"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marL="1371600" lvl="2"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marL="1828800" lvl="3"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marL="2286000" lvl="4"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marL="2743200" lvl="5"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marL="3200400" lvl="6"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marL="3657600" lvl="7"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marL="4114800" lvl="8" indent="-3302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12.xml"/><Relationship Id="rId10" Type="http://schemas.openxmlformats.org/officeDocument/2006/relationships/image" Target="../media/image5.png"/><Relationship Id="rId4" Type="http://schemas.openxmlformats.org/officeDocument/2006/relationships/tags" Target="../tags/tag6.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62"/>
        <p:cNvGrpSpPr/>
        <p:nvPr/>
      </p:nvGrpSpPr>
      <p:grpSpPr>
        <a:xfrm>
          <a:off x="0" y="0"/>
          <a:ext cx="0" cy="0"/>
          <a:chOff x="0" y="0"/>
          <a:chExt cx="0" cy="0"/>
        </a:xfrm>
      </p:grpSpPr>
      <p:sp>
        <p:nvSpPr>
          <p:cNvPr id="963" name="Google Shape;963;p33" descr="7b0a20202020227461726765744d6f64756c65223a202270726f636573734f6e6c696e65466f6e7473220a7d0a"/>
          <p:cNvSpPr txBox="1">
            <a:spLocks noGrp="1"/>
          </p:cNvSpPr>
          <p:nvPr>
            <p:ph type="ctrTitle"/>
          </p:nvPr>
        </p:nvSpPr>
        <p:spPr>
          <a:xfrm>
            <a:off x="3636245" y="1419435"/>
            <a:ext cx="5461800" cy="9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zh-TW" sz="2800">
                <a:solidFill>
                  <a:schemeClr val="accent6">
                    <a:lumMod val="40000"/>
                    <a:lumOff val="60000"/>
                  </a:schemeClr>
                </a:solidFill>
                <a:latin typeface="Kaiti TC Regular" panose="02010600040101010101" charset="-122"/>
                <a:ea typeface="Kaiti TC Regular" panose="02010600040101010101" charset="-122"/>
                <a:cs typeface="Kaiti TC Regular" panose="02010600040101010101" charset="-122"/>
              </a:rPr>
              <a:t>异</a:t>
            </a:r>
            <a:r>
              <a:rPr lang="zh-TW" altLang="zh-CN" sz="2800">
                <a:solidFill>
                  <a:schemeClr val="accent6">
                    <a:lumMod val="40000"/>
                    <a:lumOff val="60000"/>
                  </a:schemeClr>
                </a:solidFill>
                <a:latin typeface="Kaiti TC Regular" panose="02010600040101010101" charset="-122"/>
                <a:ea typeface="Kaiti TC Regular" panose="02010600040101010101" charset="-122"/>
                <a:cs typeface="Kaiti TC Regular" panose="02010600040101010101" charset="-122"/>
              </a:rPr>
              <a:t>星奧德賽：克蘇魯的覺醒</a:t>
            </a:r>
            <a:r>
              <a:rPr lang="en-GB" sz="2800">
                <a:solidFill>
                  <a:schemeClr val="accent6">
                    <a:lumMod val="40000"/>
                    <a:lumOff val="60000"/>
                  </a:schemeClr>
                </a:solidFill>
                <a:latin typeface="Kaiti TC Regular" panose="02010600040101010101" charset="-122"/>
                <a:ea typeface="Kaiti TC Regular" panose="02010600040101010101" charset="-122"/>
                <a:cs typeface="Kaiti TC Regular" panose="02010600040101010101" charset="-122"/>
              </a:rPr>
              <a:t> </a:t>
            </a:r>
          </a:p>
        </p:txBody>
      </p:sp>
      <p:sp>
        <p:nvSpPr>
          <p:cNvPr id="964" name="Google Shape;964;p33"/>
          <p:cNvSpPr txBox="1">
            <a:spLocks noGrp="1"/>
          </p:cNvSpPr>
          <p:nvPr>
            <p:ph type="subTitle" idx="1"/>
          </p:nvPr>
        </p:nvSpPr>
        <p:spPr>
          <a:xfrm>
            <a:off x="4643755" y="4012565"/>
            <a:ext cx="3804920" cy="5251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zh-CN" altLang="en-US" sz="1600">
                <a:solidFill>
                  <a:schemeClr val="bg1"/>
                </a:solidFill>
                <a:latin typeface="Arial Regular" panose="020B0604020202020204" charset="0"/>
                <a:ea typeface="Kaiti TC Regular" panose="02010600040101010101" charset="-122"/>
                <a:sym typeface="+mn-ea"/>
              </a:rPr>
              <a:t>柯绍腾</a:t>
            </a:r>
            <a:r>
              <a:rPr lang="zh-CN" altLang="en-US" sz="1600">
                <a:solidFill>
                  <a:schemeClr val="bg1"/>
                </a:solidFill>
                <a:latin typeface="Arial Regular" panose="020B0604020202020204" charset="0"/>
                <a:ea typeface="Kaiti TC Regular" panose="02010600040101010101" charset="-122"/>
              </a:rPr>
              <a:t>、秦颢轩、曾宪清</a:t>
            </a:r>
            <a:r>
              <a:rPr lang="zh-CN" altLang="en-US" sz="1600">
                <a:solidFill>
                  <a:schemeClr val="bg1"/>
                </a:solidFill>
                <a:latin typeface="Arial Regular" panose="020B0604020202020204" charset="0"/>
                <a:ea typeface="Kaiti TC Regular" panose="02010600040101010101" charset="-122"/>
                <a:sym typeface="+mn-ea"/>
              </a:rPr>
              <a:t>、林雨航</a:t>
            </a:r>
            <a:endParaRPr lang="zh-CN" altLang="en-US" sz="1600">
              <a:solidFill>
                <a:schemeClr val="bg1"/>
              </a:solidFill>
              <a:latin typeface="Arial Regular" panose="020B0604020202020204" charset="0"/>
              <a:ea typeface="Kaiti TC Regular" panose="02010600040101010101" charset="-122"/>
            </a:endParaRPr>
          </a:p>
        </p:txBody>
      </p:sp>
      <p:sp>
        <p:nvSpPr>
          <p:cNvPr id="965" name="Google Shape;965;p33"/>
          <p:cNvSpPr txBox="1">
            <a:spLocks noGrp="1"/>
          </p:cNvSpPr>
          <p:nvPr>
            <p:ph type="ctrTitle" idx="2"/>
          </p:nvPr>
        </p:nvSpPr>
        <p:spPr>
          <a:xfrm>
            <a:off x="2483485" y="212725"/>
            <a:ext cx="8100060" cy="16224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6">
                    <a:lumMod val="40000"/>
                    <a:lumOff val="60000"/>
                  </a:schemeClr>
                </a:solidFill>
              </a:rPr>
              <a:t>Alien</a:t>
            </a:r>
            <a:br>
              <a:rPr lang="en-GB" sz="1800">
                <a:solidFill>
                  <a:schemeClr val="accent6">
                    <a:lumMod val="40000"/>
                    <a:lumOff val="60000"/>
                  </a:schemeClr>
                </a:solidFill>
              </a:rPr>
            </a:br>
            <a:r>
              <a:rPr lang="en-GB" sz="1800">
                <a:solidFill>
                  <a:schemeClr val="accent6">
                    <a:lumMod val="40000"/>
                    <a:lumOff val="60000"/>
                  </a:schemeClr>
                </a:solidFill>
              </a:rPr>
              <a:t>Odyssey</a:t>
            </a:r>
            <a:br>
              <a:rPr lang="en-GB" sz="1800">
                <a:solidFill>
                  <a:schemeClr val="accent1">
                    <a:lumMod val="60000"/>
                    <a:lumOff val="40000"/>
                  </a:schemeClr>
                </a:solidFill>
              </a:rPr>
            </a:br>
            <a:r>
              <a:rPr lang="en-GB" sz="1800">
                <a:solidFill>
                  <a:schemeClr val="accent5">
                    <a:lumMod val="50000"/>
                    <a:lumOff val="50000"/>
                  </a:schemeClr>
                </a:solidFill>
              </a:rPr>
              <a:t>Cthulhu's Awakening</a:t>
            </a:r>
          </a:p>
        </p:txBody>
      </p:sp>
      <p:sp>
        <p:nvSpPr>
          <p:cNvPr id="993" name="Google Shape;993;p36"/>
          <p:cNvSpPr txBox="1"/>
          <p:nvPr>
            <p:custDataLst>
              <p:tags r:id="rId1"/>
            </p:custDataLst>
          </p:nvPr>
        </p:nvSpPr>
        <p:spPr>
          <a:xfrm>
            <a:off x="4572000" y="4443730"/>
            <a:ext cx="3667125" cy="4489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00"/>
              </a:buClr>
              <a:buSzPts val="3000"/>
              <a:buFont typeface="Press Start 2P" panose="00000500000000000000"/>
              <a:buChar char="-"/>
              <a:defRPr sz="18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1pPr>
            <a:lvl2pPr marR="0" lvl="1" algn="l" rtl="0">
              <a:lnSpc>
                <a:spcPct val="100000"/>
              </a:lnSpc>
              <a:spcBef>
                <a:spcPts val="0"/>
              </a:spcBef>
              <a:spcAft>
                <a:spcPts val="0"/>
              </a:spcAft>
              <a:buClr>
                <a:srgbClr val="FFFF00"/>
              </a:buClr>
              <a:buSzPts val="2800"/>
              <a:buFont typeface="Press Start 2P" panose="00000500000000000000"/>
              <a:buChar char="-"/>
              <a:defRPr sz="2800" b="0" i="0" u="none" strike="noStrike" cap="none">
                <a:solidFill>
                  <a:srgbClr val="FFFF00"/>
                </a:solidFill>
                <a:latin typeface="Maven Pro"/>
                <a:ea typeface="Maven Pro"/>
                <a:cs typeface="Maven Pro"/>
                <a:sym typeface="Maven Pro"/>
              </a:defRPr>
            </a:lvl2pPr>
            <a:lvl3pPr marR="0" lvl="2" algn="l" rtl="0">
              <a:lnSpc>
                <a:spcPct val="100000"/>
              </a:lnSpc>
              <a:spcBef>
                <a:spcPts val="0"/>
              </a:spcBef>
              <a:spcAft>
                <a:spcPts val="0"/>
              </a:spcAft>
              <a:buClr>
                <a:srgbClr val="FFFF00"/>
              </a:buClr>
              <a:buSzPts val="2800"/>
              <a:buFont typeface="Press Start 2P" panose="00000500000000000000"/>
              <a:buChar char="-"/>
              <a:defRPr sz="2800" b="0" i="0" u="none" strike="noStrike" cap="none">
                <a:solidFill>
                  <a:srgbClr val="FFFF00"/>
                </a:solidFill>
                <a:latin typeface="Maven Pro"/>
                <a:ea typeface="Maven Pro"/>
                <a:cs typeface="Maven Pro"/>
                <a:sym typeface="Maven Pro"/>
              </a:defRPr>
            </a:lvl3pPr>
            <a:lvl4pPr marR="0" lvl="3" algn="l" rtl="0">
              <a:lnSpc>
                <a:spcPct val="100000"/>
              </a:lnSpc>
              <a:spcBef>
                <a:spcPts val="0"/>
              </a:spcBef>
              <a:spcAft>
                <a:spcPts val="0"/>
              </a:spcAft>
              <a:buClr>
                <a:srgbClr val="FFFF00"/>
              </a:buClr>
              <a:buSzPts val="2800"/>
              <a:buFont typeface="Press Start 2P" panose="00000500000000000000"/>
              <a:buChar char="-"/>
              <a:defRPr sz="2800" b="0" i="0" u="none" strike="noStrike" cap="none">
                <a:solidFill>
                  <a:srgbClr val="FFFF00"/>
                </a:solidFill>
                <a:latin typeface="Maven Pro"/>
                <a:ea typeface="Maven Pro"/>
                <a:cs typeface="Maven Pro"/>
                <a:sym typeface="Maven Pro"/>
              </a:defRPr>
            </a:lvl4pPr>
            <a:lvl5pPr marR="0" lvl="4" algn="l" rtl="0">
              <a:lnSpc>
                <a:spcPct val="100000"/>
              </a:lnSpc>
              <a:spcBef>
                <a:spcPts val="0"/>
              </a:spcBef>
              <a:spcAft>
                <a:spcPts val="0"/>
              </a:spcAft>
              <a:buClr>
                <a:srgbClr val="FFFF00"/>
              </a:buClr>
              <a:buSzPts val="2800"/>
              <a:buFont typeface="Press Start 2P" panose="00000500000000000000"/>
              <a:buChar char="-"/>
              <a:defRPr sz="2800" b="0" i="0" u="none" strike="noStrike" cap="none">
                <a:solidFill>
                  <a:srgbClr val="FFFF00"/>
                </a:solidFill>
                <a:latin typeface="Maven Pro"/>
                <a:ea typeface="Maven Pro"/>
                <a:cs typeface="Maven Pro"/>
                <a:sym typeface="Maven Pro"/>
              </a:defRPr>
            </a:lvl5pPr>
            <a:lvl6pPr marR="0" lvl="5" algn="l" rtl="0">
              <a:lnSpc>
                <a:spcPct val="100000"/>
              </a:lnSpc>
              <a:spcBef>
                <a:spcPts val="0"/>
              </a:spcBef>
              <a:spcAft>
                <a:spcPts val="0"/>
              </a:spcAft>
              <a:buClr>
                <a:srgbClr val="FFFF00"/>
              </a:buClr>
              <a:buSzPts val="2800"/>
              <a:buFont typeface="Press Start 2P" panose="00000500000000000000"/>
              <a:buChar char="-"/>
              <a:defRPr sz="2800" b="0" i="0" u="none" strike="noStrike" cap="none">
                <a:solidFill>
                  <a:srgbClr val="FFFF00"/>
                </a:solidFill>
                <a:latin typeface="Maven Pro"/>
                <a:ea typeface="Maven Pro"/>
                <a:cs typeface="Maven Pro"/>
                <a:sym typeface="Maven Pro"/>
              </a:defRPr>
            </a:lvl6pPr>
            <a:lvl7pPr marR="0" lvl="6" algn="l" rtl="0">
              <a:lnSpc>
                <a:spcPct val="100000"/>
              </a:lnSpc>
              <a:spcBef>
                <a:spcPts val="0"/>
              </a:spcBef>
              <a:spcAft>
                <a:spcPts val="0"/>
              </a:spcAft>
              <a:buClr>
                <a:srgbClr val="FFFF00"/>
              </a:buClr>
              <a:buSzPts val="2800"/>
              <a:buFont typeface="Press Start 2P" panose="00000500000000000000"/>
              <a:buChar char="-"/>
              <a:defRPr sz="2800" b="0" i="0" u="none" strike="noStrike" cap="none">
                <a:solidFill>
                  <a:srgbClr val="FFFF00"/>
                </a:solidFill>
                <a:latin typeface="Maven Pro"/>
                <a:ea typeface="Maven Pro"/>
                <a:cs typeface="Maven Pro"/>
                <a:sym typeface="Maven Pro"/>
              </a:defRPr>
            </a:lvl7pPr>
            <a:lvl8pPr marR="0" lvl="7" algn="l" rtl="0">
              <a:lnSpc>
                <a:spcPct val="100000"/>
              </a:lnSpc>
              <a:spcBef>
                <a:spcPts val="0"/>
              </a:spcBef>
              <a:spcAft>
                <a:spcPts val="0"/>
              </a:spcAft>
              <a:buClr>
                <a:srgbClr val="FFFF00"/>
              </a:buClr>
              <a:buSzPts val="2800"/>
              <a:buFont typeface="Press Start 2P" panose="00000500000000000000"/>
              <a:buChar char="-"/>
              <a:defRPr sz="2800" b="0" i="0" u="none" strike="noStrike" cap="none">
                <a:solidFill>
                  <a:srgbClr val="FFFF00"/>
                </a:solidFill>
                <a:latin typeface="Maven Pro"/>
                <a:ea typeface="Maven Pro"/>
                <a:cs typeface="Maven Pro"/>
                <a:sym typeface="Maven Pro"/>
              </a:defRPr>
            </a:lvl8pPr>
            <a:lvl9pPr marR="0" lvl="8" algn="l" rtl="0">
              <a:lnSpc>
                <a:spcPct val="100000"/>
              </a:lnSpc>
              <a:spcBef>
                <a:spcPts val="0"/>
              </a:spcBef>
              <a:spcAft>
                <a:spcPts val="0"/>
              </a:spcAft>
              <a:buClr>
                <a:srgbClr val="FFFF00"/>
              </a:buClr>
              <a:buSzPts val="2800"/>
              <a:buFont typeface="Press Start 2P" panose="00000500000000000000"/>
              <a:buChar char="-"/>
              <a:defRPr sz="2800" b="0" i="0" u="none" strike="noStrike" cap="none">
                <a:solidFill>
                  <a:srgbClr val="FFFF00"/>
                </a:solidFill>
                <a:latin typeface="Maven Pro"/>
                <a:ea typeface="Maven Pro"/>
                <a:cs typeface="Maven Pro"/>
                <a:sym typeface="Maven Pro"/>
              </a:defRPr>
            </a:lvl9pPr>
          </a:lstStyle>
          <a:p>
            <a:pPr marL="457200" lvl="0" indent="0" algn="l" rtl="0">
              <a:spcBef>
                <a:spcPts val="0"/>
              </a:spcBef>
              <a:spcAft>
                <a:spcPts val="0"/>
              </a:spcAft>
              <a:buNone/>
            </a:pPr>
            <a:r>
              <a:rPr lang="en-US" altLang="en-GB" sz="1600">
                <a:solidFill>
                  <a:schemeClr val="bg1"/>
                </a:solidFill>
                <a:latin typeface="+mj-lt"/>
                <a:ea typeface="BiauKaiHK" panose="03000500000000000000" charset="-122"/>
                <a:cs typeface="+mj-lt"/>
              </a:rPr>
              <a:t>Team 3: CTRL+ALT+</a:t>
            </a:r>
            <a:r>
              <a:rPr lang="en-US" altLang="en-GB" sz="1600">
                <a:solidFill>
                  <a:schemeClr val="bg1"/>
                </a:solidFill>
                <a:effectLst>
                  <a:outerShdw blurRad="38100" dist="19050" dir="2700000" algn="tl" rotWithShape="0">
                    <a:schemeClr val="dk1">
                      <a:alpha val="40000"/>
                    </a:schemeClr>
                  </a:outerShdw>
                </a:effectLst>
                <a:latin typeface="+mj-lt"/>
                <a:ea typeface="BiauKaiHK" panose="03000500000000000000" charset="-122"/>
                <a:cs typeface="+mj-lt"/>
              </a:rPr>
              <a:t>DELIGHT</a:t>
            </a:r>
          </a:p>
        </p:txBody>
      </p:sp>
      <p:pic>
        <p:nvPicPr>
          <p:cNvPr id="3" name="图片 0" descr="WechatIMG474"/>
          <p:cNvPicPr>
            <a:picLocks noChangeAspect="1"/>
          </p:cNvPicPr>
          <p:nvPr/>
        </p:nvPicPr>
        <p:blipFill>
          <a:blip r:embed="rId4"/>
          <a:stretch>
            <a:fillRect/>
          </a:stretch>
        </p:blipFill>
        <p:spPr>
          <a:xfrm>
            <a:off x="251460" y="123190"/>
            <a:ext cx="3484880" cy="4930775"/>
          </a:xfrm>
          <a:prstGeom prst="rect">
            <a:avLst/>
          </a:prstGeom>
        </p:spPr>
      </p:pic>
      <p:sp>
        <p:nvSpPr>
          <p:cNvPr id="2" name="Google Shape;965;p33"/>
          <p:cNvSpPr txBox="1"/>
          <p:nvPr/>
        </p:nvSpPr>
        <p:spPr>
          <a:xfrm>
            <a:off x="2483485" y="2112645"/>
            <a:ext cx="8100060" cy="162242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00"/>
              </a:buClr>
              <a:buSzPts val="5300"/>
              <a:buFont typeface="Press Start 2P" panose="00000500000000000000"/>
              <a:buNone/>
              <a:defRPr sz="3500" b="0" i="0" u="none" strike="noStrike" cap="none">
                <a:solidFill>
                  <a:srgbClr val="FFFFFF"/>
                </a:solidFill>
                <a:latin typeface="Press Start 2P" panose="00000500000000000000"/>
                <a:ea typeface="Press Start 2P" panose="00000500000000000000"/>
                <a:cs typeface="Press Start 2P" panose="00000500000000000000"/>
                <a:sym typeface="Press Start 2P" panose="00000500000000000000"/>
              </a:defRPr>
            </a:lvl1pPr>
            <a:lvl2pPr marR="0" lvl="1" algn="ctr" rtl="0">
              <a:lnSpc>
                <a:spcPct val="100000"/>
              </a:lnSpc>
              <a:spcBef>
                <a:spcPts val="0"/>
              </a:spcBef>
              <a:spcAft>
                <a:spcPts val="0"/>
              </a:spcAft>
              <a:buClr>
                <a:srgbClr val="FFFF00"/>
              </a:buClr>
              <a:buSzPts val="5300"/>
              <a:buFont typeface="Press Start 2P" panose="00000500000000000000"/>
              <a:buNone/>
              <a:defRPr sz="5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2pPr>
            <a:lvl3pPr marR="0" lvl="2" algn="ctr" rtl="0">
              <a:lnSpc>
                <a:spcPct val="100000"/>
              </a:lnSpc>
              <a:spcBef>
                <a:spcPts val="0"/>
              </a:spcBef>
              <a:spcAft>
                <a:spcPts val="0"/>
              </a:spcAft>
              <a:buClr>
                <a:srgbClr val="FFFF00"/>
              </a:buClr>
              <a:buSzPts val="5300"/>
              <a:buFont typeface="Press Start 2P" panose="00000500000000000000"/>
              <a:buNone/>
              <a:defRPr sz="5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3pPr>
            <a:lvl4pPr marR="0" lvl="3" algn="ctr" rtl="0">
              <a:lnSpc>
                <a:spcPct val="100000"/>
              </a:lnSpc>
              <a:spcBef>
                <a:spcPts val="0"/>
              </a:spcBef>
              <a:spcAft>
                <a:spcPts val="0"/>
              </a:spcAft>
              <a:buClr>
                <a:srgbClr val="FFFF00"/>
              </a:buClr>
              <a:buSzPts val="5300"/>
              <a:buFont typeface="Press Start 2P" panose="00000500000000000000"/>
              <a:buNone/>
              <a:defRPr sz="5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4pPr>
            <a:lvl5pPr marR="0" lvl="4" algn="ctr" rtl="0">
              <a:lnSpc>
                <a:spcPct val="100000"/>
              </a:lnSpc>
              <a:spcBef>
                <a:spcPts val="0"/>
              </a:spcBef>
              <a:spcAft>
                <a:spcPts val="0"/>
              </a:spcAft>
              <a:buClr>
                <a:srgbClr val="FFFF00"/>
              </a:buClr>
              <a:buSzPts val="5300"/>
              <a:buFont typeface="Press Start 2P" panose="00000500000000000000"/>
              <a:buNone/>
              <a:defRPr sz="5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5pPr>
            <a:lvl6pPr marR="0" lvl="5" algn="ctr" rtl="0">
              <a:lnSpc>
                <a:spcPct val="100000"/>
              </a:lnSpc>
              <a:spcBef>
                <a:spcPts val="0"/>
              </a:spcBef>
              <a:spcAft>
                <a:spcPts val="0"/>
              </a:spcAft>
              <a:buClr>
                <a:srgbClr val="FFFF00"/>
              </a:buClr>
              <a:buSzPts val="5300"/>
              <a:buFont typeface="Press Start 2P" panose="00000500000000000000"/>
              <a:buNone/>
              <a:defRPr sz="5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6pPr>
            <a:lvl7pPr marR="0" lvl="6" algn="ctr" rtl="0">
              <a:lnSpc>
                <a:spcPct val="100000"/>
              </a:lnSpc>
              <a:spcBef>
                <a:spcPts val="0"/>
              </a:spcBef>
              <a:spcAft>
                <a:spcPts val="0"/>
              </a:spcAft>
              <a:buClr>
                <a:srgbClr val="FFFF00"/>
              </a:buClr>
              <a:buSzPts val="5300"/>
              <a:buFont typeface="Press Start 2P" panose="00000500000000000000"/>
              <a:buNone/>
              <a:defRPr sz="5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7pPr>
            <a:lvl8pPr marR="0" lvl="7" algn="ctr" rtl="0">
              <a:lnSpc>
                <a:spcPct val="100000"/>
              </a:lnSpc>
              <a:spcBef>
                <a:spcPts val="0"/>
              </a:spcBef>
              <a:spcAft>
                <a:spcPts val="0"/>
              </a:spcAft>
              <a:buClr>
                <a:srgbClr val="FFFF00"/>
              </a:buClr>
              <a:buSzPts val="5300"/>
              <a:buFont typeface="Press Start 2P" panose="00000500000000000000"/>
              <a:buNone/>
              <a:defRPr sz="5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8pPr>
            <a:lvl9pPr marR="0" lvl="8" algn="ctr" rtl="0">
              <a:lnSpc>
                <a:spcPct val="100000"/>
              </a:lnSpc>
              <a:spcBef>
                <a:spcPts val="0"/>
              </a:spcBef>
              <a:spcAft>
                <a:spcPts val="0"/>
              </a:spcAft>
              <a:buClr>
                <a:srgbClr val="FFFF00"/>
              </a:buClr>
              <a:buSzPts val="5300"/>
              <a:buFont typeface="Press Start 2P" panose="00000500000000000000"/>
              <a:buNone/>
              <a:defRPr sz="5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9pPr>
          </a:lstStyle>
          <a:p>
            <a:pPr marL="0" lvl="0" indent="0" algn="ctr" rtl="0">
              <a:spcBef>
                <a:spcPts val="0"/>
              </a:spcBef>
              <a:spcAft>
                <a:spcPts val="0"/>
              </a:spcAft>
              <a:buNone/>
            </a:pPr>
            <a:r>
              <a:rPr lang="en-US" altLang="en-GB" sz="1800">
                <a:solidFill>
                  <a:schemeClr val="accent6">
                    <a:lumMod val="40000"/>
                    <a:lumOff val="60000"/>
                  </a:schemeClr>
                </a:solidFill>
              </a:rPr>
              <a:t>Final Version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chemeClr val="accent5">
                    <a:lumMod val="25000"/>
                    <a:lumOff val="75000"/>
                  </a:schemeClr>
                </a:solidFill>
              </a:rPr>
              <a:t>Totally Different Game (Cont.) :</a:t>
            </a:r>
          </a:p>
        </p:txBody>
      </p:sp>
      <p:sp>
        <p:nvSpPr>
          <p:cNvPr id="9" name="Google Shape;971;p34"/>
          <p:cNvSpPr txBox="1">
            <a:spLocks noGrp="1"/>
          </p:cNvSpPr>
          <p:nvPr>
            <p:ph type="body" idx="1"/>
          </p:nvPr>
        </p:nvSpPr>
        <p:spPr>
          <a:xfrm>
            <a:off x="198120" y="1131570"/>
            <a:ext cx="8945880" cy="339979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1. </a:t>
            </a:r>
            <a:r>
              <a:rPr lang="en-US" sz="1800" dirty="0">
                <a:solidFill>
                  <a:schemeClr val="bg1"/>
                </a:solidFill>
                <a:latin typeface="Berlin Sans FB" panose="020E0602020502020306" charset="0"/>
                <a:ea typeface="Press Start 2P" panose="00000500000000000000"/>
                <a:cs typeface="Berlin Sans FB" panose="020E0602020502020306" charset="0"/>
                <a:sym typeface="+mn-ea"/>
              </a:rPr>
              <a:t>Running &amp;</a:t>
            </a:r>
            <a:r>
              <a:rPr sz="1800" dirty="0">
                <a:solidFill>
                  <a:schemeClr val="bg1"/>
                </a:solidFill>
                <a:latin typeface="Berlin Sans FB" panose="020E0602020502020306" charset="0"/>
                <a:ea typeface="Press Start 2P" panose="00000500000000000000"/>
                <a:cs typeface="Berlin Sans FB" panose="020E0602020502020306" charset="0"/>
                <a:sym typeface="+mn-ea"/>
              </a:rPr>
              <a:t> Chase Level</a:t>
            </a:r>
            <a:r>
              <a:rPr lang="en-US" sz="1800" dirty="0">
                <a:solidFill>
                  <a:schemeClr val="bg1"/>
                </a:solidFill>
                <a:latin typeface="Berlin Sans FB" panose="020E0602020502020306" charset="0"/>
                <a:ea typeface="Press Start 2P" panose="00000500000000000000"/>
                <a:cs typeface="Berlin Sans FB" panose="020E0602020502020306" charset="0"/>
                <a:sym typeface="+mn-ea"/>
              </a:rPr>
              <a:t> (</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跑酷追逐关</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a:t>
            </a:r>
          </a:p>
          <a:p>
            <a:pPr marL="0" lvl="0" indent="457200" algn="l" rtl="0">
              <a:spcBef>
                <a:spcPts val="0"/>
              </a:spcBef>
              <a:spcAft>
                <a:spcPts val="0"/>
              </a:spcAft>
              <a:buNone/>
            </a:pP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在幽暗且掉</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San</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的洞穴寻找出路，躲避影怪的追击</a:t>
            </a: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2. </a:t>
            </a:r>
            <a:r>
              <a:rPr lang="en-US" sz="1800" dirty="0">
                <a:solidFill>
                  <a:schemeClr val="bg1"/>
                </a:solidFill>
                <a:latin typeface="Berlin Sans FB" panose="020E0602020502020306" charset="0"/>
                <a:ea typeface="Press Start 2P" panose="00000500000000000000"/>
                <a:cs typeface="Berlin Sans FB" panose="020E0602020502020306" charset="0"/>
                <a:sym typeface="+mn-ea"/>
              </a:rPr>
              <a:t>Puzzle Elements (</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解谜元素</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a:t>
            </a:r>
          </a:p>
          <a:p>
            <a:pPr marL="0" lvl="0" indent="457200" algn="l" rtl="0">
              <a:spcBef>
                <a:spcPts val="0"/>
              </a:spcBef>
              <a:spcAft>
                <a:spcPts val="0"/>
              </a:spcAft>
              <a:buNone/>
            </a:pP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尝试解</a:t>
            </a:r>
            <a:r>
              <a:rPr lang="zh-CN" altLang="en-US" sz="1800">
                <a:solidFill>
                  <a:schemeClr val="bg1"/>
                </a:solidFill>
                <a:latin typeface="Berlin Sans FB" panose="020E0602020502020306" charset="0"/>
                <a:ea typeface="Press Start 2P" panose="00000500000000000000"/>
                <a:cs typeface="Berlin Sans FB" panose="020E0602020502020306" charset="0"/>
                <a:sym typeface="+mn-ea"/>
              </a:rPr>
              <a:t>谜寻找解答谜题的</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方法</a:t>
            </a: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p:txBody>
      </p:sp>
      <p:pic>
        <p:nvPicPr>
          <p:cNvPr id="3" name="图片 0" descr="截屏2023-07-24 上午3.41.55"/>
          <p:cNvPicPr>
            <a:picLocks noChangeAspect="1"/>
          </p:cNvPicPr>
          <p:nvPr/>
        </p:nvPicPr>
        <p:blipFill>
          <a:blip r:embed="rId3"/>
          <a:srcRect l="34802" t="18590" r="15792" b="23787"/>
          <a:stretch>
            <a:fillRect/>
          </a:stretch>
        </p:blipFill>
        <p:spPr>
          <a:xfrm>
            <a:off x="6083935" y="1491615"/>
            <a:ext cx="2068830" cy="1457960"/>
          </a:xfrm>
          <a:prstGeom prst="rect">
            <a:avLst/>
          </a:prstGeom>
        </p:spPr>
      </p:pic>
      <p:pic>
        <p:nvPicPr>
          <p:cNvPr id="2" name="图片 1" descr="截屏2023-07-24 上午3.44.41"/>
          <p:cNvPicPr>
            <a:picLocks noChangeAspect="1"/>
          </p:cNvPicPr>
          <p:nvPr/>
        </p:nvPicPr>
        <p:blipFill>
          <a:blip r:embed="rId4"/>
          <a:srcRect l="1453" t="7685" r="4437" b="5249"/>
          <a:stretch>
            <a:fillRect/>
          </a:stretch>
        </p:blipFill>
        <p:spPr>
          <a:xfrm>
            <a:off x="4427855" y="3363595"/>
            <a:ext cx="2915920" cy="1275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dirty="0">
                <a:solidFill>
                  <a:schemeClr val="accent5">
                    <a:lumMod val="25000"/>
                    <a:lumOff val="75000"/>
                  </a:schemeClr>
                </a:solidFill>
              </a:rPr>
              <a:t>Totally Different Game:</a:t>
            </a:r>
          </a:p>
        </p:txBody>
      </p:sp>
      <p:sp>
        <p:nvSpPr>
          <p:cNvPr id="9" name="Google Shape;971;p34"/>
          <p:cNvSpPr txBox="1">
            <a:spLocks noGrp="1"/>
          </p:cNvSpPr>
          <p:nvPr>
            <p:ph type="body" idx="1"/>
          </p:nvPr>
        </p:nvSpPr>
        <p:spPr>
          <a:xfrm>
            <a:off x="198120" y="1131570"/>
            <a:ext cx="8945880" cy="339979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3. Mission System for immersive game play (</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任务系统</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a:t>
            </a:r>
          </a:p>
          <a:p>
            <a:pPr marL="0" lvl="0" indent="457200" algn="l" rtl="0">
              <a:spcBef>
                <a:spcPts val="0"/>
              </a:spcBef>
              <a:spcAft>
                <a:spcPts val="0"/>
              </a:spcAft>
              <a:buNone/>
            </a:pP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全新的任务系统以提供更明确的玩家引导</a:t>
            </a: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4. </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The Final BOSS -- Cthulhu (</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最终</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BOSS--</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克苏鲁</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a:t>
            </a:r>
          </a:p>
          <a:p>
            <a:pPr marL="0" lvl="0" indent="457200" algn="l" rtl="0">
              <a:spcBef>
                <a:spcPts val="0"/>
              </a:spcBef>
              <a:spcAft>
                <a:spcPts val="0"/>
              </a:spcAft>
              <a:buNone/>
            </a:pP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召唤系最终</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BOSS</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克苏鲁</a:t>
            </a: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5. New BGMs</a:t>
            </a:r>
          </a:p>
        </p:txBody>
      </p:sp>
      <p:pic>
        <p:nvPicPr>
          <p:cNvPr id="2" name="图片 0" descr="截屏2023-07-24 上午3.39.51"/>
          <p:cNvPicPr>
            <a:picLocks noChangeAspect="1"/>
          </p:cNvPicPr>
          <p:nvPr/>
        </p:nvPicPr>
        <p:blipFill>
          <a:blip r:embed="rId3"/>
          <a:stretch>
            <a:fillRect/>
          </a:stretch>
        </p:blipFill>
        <p:spPr>
          <a:xfrm>
            <a:off x="6431227" y="937255"/>
            <a:ext cx="2072005" cy="1778000"/>
          </a:xfrm>
          <a:prstGeom prst="rect">
            <a:avLst/>
          </a:prstGeom>
        </p:spPr>
      </p:pic>
      <p:pic>
        <p:nvPicPr>
          <p:cNvPr id="3" name="图片 2" descr="截屏2023-07-24 上午3.49.53">
            <a:extLst>
              <a:ext uri="{FF2B5EF4-FFF2-40B4-BE49-F238E27FC236}">
                <a16:creationId xmlns:a16="http://schemas.microsoft.com/office/drawing/2014/main" id="{57A96A6E-896B-A181-A524-E5218B77554C}"/>
              </a:ext>
            </a:extLst>
          </p:cNvPr>
          <p:cNvPicPr>
            <a:picLocks noChangeAspect="1"/>
          </p:cNvPicPr>
          <p:nvPr/>
        </p:nvPicPr>
        <p:blipFill>
          <a:blip r:embed="rId4"/>
          <a:stretch>
            <a:fillRect/>
          </a:stretch>
        </p:blipFill>
        <p:spPr>
          <a:xfrm>
            <a:off x="6086387" y="2957190"/>
            <a:ext cx="2761684" cy="1674107"/>
          </a:xfrm>
          <a:prstGeom prst="rect">
            <a:avLst/>
          </a:prstGeom>
        </p:spPr>
      </p:pic>
    </p:spTree>
    <p:extLst>
      <p:ext uri="{BB962C8B-B14F-4D97-AF65-F5344CB8AC3E}">
        <p14:creationId xmlns:p14="http://schemas.microsoft.com/office/powerpoint/2010/main" val="46784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chemeClr val="accent5">
                    <a:lumMod val="25000"/>
                    <a:lumOff val="75000"/>
                  </a:schemeClr>
                </a:solidFill>
              </a:rPr>
              <a:t>Totally Different Game (Cont.) :</a:t>
            </a:r>
          </a:p>
        </p:txBody>
      </p:sp>
      <p:sp>
        <p:nvSpPr>
          <p:cNvPr id="9" name="Google Shape;971;p34"/>
          <p:cNvSpPr txBox="1">
            <a:spLocks noGrp="1"/>
          </p:cNvSpPr>
          <p:nvPr>
            <p:ph type="body" idx="1"/>
          </p:nvPr>
        </p:nvSpPr>
        <p:spPr>
          <a:xfrm>
            <a:off x="198120" y="483235"/>
            <a:ext cx="8945880" cy="339979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5. The Final BOSS -- Cthulhu (</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最终</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BOSS--</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克苏鲁</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a:t>
            </a:r>
          </a:p>
          <a:p>
            <a:pPr marL="0" lvl="0" indent="457200" algn="l" rtl="0">
              <a:spcBef>
                <a:spcPts val="0"/>
              </a:spcBef>
              <a:spcAft>
                <a:spcPts val="0"/>
              </a:spcAft>
              <a:buNone/>
            </a:pP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召唤系最终</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BOSS</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克苏鲁</a:t>
            </a: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endParaRPr>
          </a:p>
        </p:txBody>
      </p:sp>
      <p:pic>
        <p:nvPicPr>
          <p:cNvPr id="3" name="图片 2" descr="截屏2023-07-24 上午3.49.53"/>
          <p:cNvPicPr>
            <a:picLocks noChangeAspect="1"/>
          </p:cNvPicPr>
          <p:nvPr/>
        </p:nvPicPr>
        <p:blipFill>
          <a:blip r:embed="rId3"/>
          <a:stretch>
            <a:fillRect/>
          </a:stretch>
        </p:blipFill>
        <p:spPr>
          <a:xfrm>
            <a:off x="1547495" y="2499360"/>
            <a:ext cx="3549015" cy="2151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chemeClr val="accent5">
                    <a:lumMod val="25000"/>
                    <a:lumOff val="75000"/>
                  </a:schemeClr>
                </a:solidFill>
              </a:rPr>
              <a:t>What we improved based on your feedback:</a:t>
            </a:r>
          </a:p>
        </p:txBody>
      </p:sp>
      <p:sp>
        <p:nvSpPr>
          <p:cNvPr id="9" name="Google Shape;971;p34"/>
          <p:cNvSpPr txBox="1">
            <a:spLocks noGrp="1"/>
          </p:cNvSpPr>
          <p:nvPr>
            <p:ph type="body" idx="1"/>
          </p:nvPr>
        </p:nvSpPr>
        <p:spPr>
          <a:xfrm>
            <a:off x="198120" y="1275715"/>
            <a:ext cx="8945880" cy="339979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US" altLang="en-GB" sz="1800" dirty="0">
                <a:solidFill>
                  <a:schemeClr val="bg1"/>
                </a:solidFill>
                <a:latin typeface="Berlin Sans FB" panose="020E0602020502020306" charset="0"/>
                <a:ea typeface="Press Start 2P" panose="00000500000000000000"/>
                <a:cs typeface="Berlin Sans FB" panose="020E0602020502020306" charset="0"/>
              </a:rPr>
              <a:t>1. </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Delete all old version scenes and skills, redesign them</a:t>
            </a:r>
          </a:p>
          <a:p>
            <a:pPr marL="0" lvl="0" indent="457200" algn="l" rtl="0">
              <a:spcBef>
                <a:spcPts val="0"/>
              </a:spcBef>
              <a:spcAft>
                <a:spcPts val="0"/>
              </a:spcAft>
              <a:buNone/>
            </a:pP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 	(</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删除了之前所有关卡和繁琐的玩家技能并重新设计了更有探索欲的地形</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a:t>
            </a:r>
            <a:endPar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zh-CN" sz="1800" dirty="0">
              <a:solidFill>
                <a:schemeClr val="bg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2. Enhanced the </a:t>
            </a:r>
            <a:r>
              <a:rPr lang="en-US" altLang="en-GB" sz="1800" dirty="0">
                <a:solidFill>
                  <a:srgbClr val="92D050"/>
                </a:solidFill>
                <a:latin typeface="Berlin Sans FB" panose="020E0602020502020306" charset="0"/>
                <a:ea typeface="Press Start 2P" panose="00000500000000000000"/>
                <a:cs typeface="Berlin Sans FB" panose="020E0602020502020306" charset="0"/>
                <a:sym typeface="+mn-ea"/>
              </a:rPr>
              <a:t>impact sensation</a:t>
            </a:r>
            <a:br>
              <a:rPr lang="en-US" altLang="en-GB" sz="1800" dirty="0">
                <a:solidFill>
                  <a:srgbClr val="92D050"/>
                </a:solidFill>
                <a:latin typeface="Berlin Sans FB" panose="020E0602020502020306" charset="0"/>
                <a:ea typeface="Press Start 2P" panose="00000500000000000000"/>
                <a:cs typeface="Berlin Sans FB" panose="020E0602020502020306" charset="0"/>
                <a:sym typeface="+mn-ea"/>
              </a:rPr>
            </a:b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 	(</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增加了敌人受伤，主角受伤的粒子特效和顿帧优化打击手感</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a:t>
            </a:r>
            <a:endPar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endPar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endParaRPr>
          </a:p>
          <a:p>
            <a:pPr marL="0" lvl="0" indent="457200" algn="l" rtl="0">
              <a:spcBef>
                <a:spcPts val="0"/>
              </a:spcBef>
              <a:spcAft>
                <a:spcPts val="0"/>
              </a:spcAft>
              <a:buNone/>
            </a:pP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3. Refined and added </a:t>
            </a:r>
            <a:r>
              <a:rPr lang="en-US" altLang="en-GB" sz="1800" dirty="0">
                <a:solidFill>
                  <a:srgbClr val="92D050"/>
                </a:solidFill>
                <a:latin typeface="Berlin Sans FB" panose="020E0602020502020306" charset="0"/>
                <a:ea typeface="Press Start 2P" panose="00000500000000000000"/>
                <a:cs typeface="Berlin Sans FB" panose="020E0602020502020306" charset="0"/>
                <a:sym typeface="+mn-ea"/>
              </a:rPr>
              <a:t>more guidance</a:t>
            </a: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 </a:t>
            </a:r>
            <a:b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b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	(</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重做了低</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San</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影怪</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AI</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为协程</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 </a:t>
            </a:r>
            <a:r>
              <a:rPr lang="zh-CN" altLang="en-US" sz="1800" dirty="0">
                <a:solidFill>
                  <a:schemeClr val="bg1"/>
                </a:solidFill>
                <a:latin typeface="Berlin Sans FB" panose="020E0602020502020306" charset="0"/>
                <a:ea typeface="Press Start 2P" panose="00000500000000000000"/>
                <a:cs typeface="Berlin Sans FB" panose="020E0602020502020306" charset="0"/>
                <a:sym typeface="+mn-ea"/>
              </a:rPr>
              <a:t>模仿前一秒的主角移动</a:t>
            </a:r>
            <a:r>
              <a:rPr lang="en-US" altLang="zh-CN" sz="1800" dirty="0">
                <a:solidFill>
                  <a:schemeClr val="bg1"/>
                </a:solidFill>
                <a:latin typeface="Berlin Sans FB" panose="020E0602020502020306" charset="0"/>
                <a:ea typeface="Press Start 2P" panose="00000500000000000000"/>
                <a:cs typeface="Berlin Sans FB" panose="020E0602020502020306" charset="0"/>
                <a:sym typeface="+mn-ea"/>
              </a:rPr>
              <a:t>)</a:t>
            </a:r>
            <a:endPar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FB6F7-830F-FA8F-EA23-A29C551ECC84}"/>
              </a:ext>
            </a:extLst>
          </p:cNvPr>
          <p:cNvSpPr>
            <a:spLocks noGrp="1"/>
          </p:cNvSpPr>
          <p:nvPr>
            <p:ph type="title"/>
          </p:nvPr>
        </p:nvSpPr>
        <p:spPr>
          <a:xfrm>
            <a:off x="2001682" y="2028109"/>
            <a:ext cx="4747500" cy="1807200"/>
          </a:xfrm>
        </p:spPr>
        <p:txBody>
          <a:bodyPr/>
          <a:lstStyle/>
          <a:p>
            <a:r>
              <a:rPr lang="en-US" altLang="zh-CN" dirty="0"/>
              <a:t>and </a:t>
            </a:r>
            <a:r>
              <a:rPr lang="en-US" altLang="zh-CN" dirty="0">
                <a:solidFill>
                  <a:srgbClr val="FFC000"/>
                </a:solidFill>
              </a:rPr>
              <a:t>reality</a:t>
            </a:r>
            <a:endParaRPr lang="zh-CN" altLang="en-US" dirty="0">
              <a:solidFill>
                <a:srgbClr val="FFC000"/>
              </a:solidFill>
            </a:endParaRPr>
          </a:p>
        </p:txBody>
      </p:sp>
      <p:sp>
        <p:nvSpPr>
          <p:cNvPr id="6" name="标题 1">
            <a:extLst>
              <a:ext uri="{FF2B5EF4-FFF2-40B4-BE49-F238E27FC236}">
                <a16:creationId xmlns:a16="http://schemas.microsoft.com/office/drawing/2014/main" id="{4EDD3673-F91F-E35B-743D-49D17A6325E2}"/>
              </a:ext>
            </a:extLst>
          </p:cNvPr>
          <p:cNvSpPr txBox="1">
            <a:spLocks/>
          </p:cNvSpPr>
          <p:nvPr/>
        </p:nvSpPr>
        <p:spPr>
          <a:xfrm>
            <a:off x="2115123" y="764550"/>
            <a:ext cx="4747500" cy="180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00"/>
              </a:buClr>
              <a:buSzPts val="3000"/>
              <a:buFont typeface="Press Start 2P" panose="00000500000000000000"/>
              <a:buNone/>
              <a:defRPr sz="3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1pPr>
            <a:lvl2pPr marR="0" lvl="1" algn="ctr" rtl="0">
              <a:lnSpc>
                <a:spcPct val="100000"/>
              </a:lnSpc>
              <a:spcBef>
                <a:spcPts val="0"/>
              </a:spcBef>
              <a:spcAft>
                <a:spcPts val="0"/>
              </a:spcAft>
              <a:buClr>
                <a:srgbClr val="FFFF00"/>
              </a:buClr>
              <a:buSzPts val="2800"/>
              <a:buFont typeface="Press Start 2P" panose="00000500000000000000"/>
              <a:buNone/>
              <a:defRPr sz="3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2pPr>
            <a:lvl3pPr marR="0" lvl="2" algn="ctr" rtl="0">
              <a:lnSpc>
                <a:spcPct val="100000"/>
              </a:lnSpc>
              <a:spcBef>
                <a:spcPts val="0"/>
              </a:spcBef>
              <a:spcAft>
                <a:spcPts val="0"/>
              </a:spcAft>
              <a:buClr>
                <a:srgbClr val="FFFF00"/>
              </a:buClr>
              <a:buSzPts val="2800"/>
              <a:buFont typeface="Press Start 2P" panose="00000500000000000000"/>
              <a:buNone/>
              <a:defRPr sz="3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3pPr>
            <a:lvl4pPr marR="0" lvl="3" algn="ctr" rtl="0">
              <a:lnSpc>
                <a:spcPct val="100000"/>
              </a:lnSpc>
              <a:spcBef>
                <a:spcPts val="0"/>
              </a:spcBef>
              <a:spcAft>
                <a:spcPts val="0"/>
              </a:spcAft>
              <a:buClr>
                <a:srgbClr val="FFFF00"/>
              </a:buClr>
              <a:buSzPts val="2800"/>
              <a:buFont typeface="Press Start 2P" panose="00000500000000000000"/>
              <a:buNone/>
              <a:defRPr sz="3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4pPr>
            <a:lvl5pPr marR="0" lvl="4" algn="ctr" rtl="0">
              <a:lnSpc>
                <a:spcPct val="100000"/>
              </a:lnSpc>
              <a:spcBef>
                <a:spcPts val="0"/>
              </a:spcBef>
              <a:spcAft>
                <a:spcPts val="0"/>
              </a:spcAft>
              <a:buClr>
                <a:srgbClr val="FFFF00"/>
              </a:buClr>
              <a:buSzPts val="2800"/>
              <a:buFont typeface="Press Start 2P" panose="00000500000000000000"/>
              <a:buNone/>
              <a:defRPr sz="3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5pPr>
            <a:lvl6pPr marR="0" lvl="5" algn="ctr" rtl="0">
              <a:lnSpc>
                <a:spcPct val="100000"/>
              </a:lnSpc>
              <a:spcBef>
                <a:spcPts val="0"/>
              </a:spcBef>
              <a:spcAft>
                <a:spcPts val="0"/>
              </a:spcAft>
              <a:buClr>
                <a:srgbClr val="FFFF00"/>
              </a:buClr>
              <a:buSzPts val="2800"/>
              <a:buFont typeface="Press Start 2P" panose="00000500000000000000"/>
              <a:buNone/>
              <a:defRPr sz="3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6pPr>
            <a:lvl7pPr marR="0" lvl="6" algn="ctr" rtl="0">
              <a:lnSpc>
                <a:spcPct val="100000"/>
              </a:lnSpc>
              <a:spcBef>
                <a:spcPts val="0"/>
              </a:spcBef>
              <a:spcAft>
                <a:spcPts val="0"/>
              </a:spcAft>
              <a:buClr>
                <a:srgbClr val="FFFF00"/>
              </a:buClr>
              <a:buSzPts val="2800"/>
              <a:buFont typeface="Press Start 2P" panose="00000500000000000000"/>
              <a:buNone/>
              <a:defRPr sz="3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7pPr>
            <a:lvl8pPr marR="0" lvl="7" algn="ctr" rtl="0">
              <a:lnSpc>
                <a:spcPct val="100000"/>
              </a:lnSpc>
              <a:spcBef>
                <a:spcPts val="0"/>
              </a:spcBef>
              <a:spcAft>
                <a:spcPts val="0"/>
              </a:spcAft>
              <a:buClr>
                <a:srgbClr val="FFFF00"/>
              </a:buClr>
              <a:buSzPts val="2800"/>
              <a:buFont typeface="Press Start 2P" panose="00000500000000000000"/>
              <a:buNone/>
              <a:defRPr sz="3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8pPr>
            <a:lvl9pPr marR="0" lvl="8" algn="ctr" rtl="0">
              <a:lnSpc>
                <a:spcPct val="100000"/>
              </a:lnSpc>
              <a:spcBef>
                <a:spcPts val="0"/>
              </a:spcBef>
              <a:spcAft>
                <a:spcPts val="0"/>
              </a:spcAft>
              <a:buClr>
                <a:srgbClr val="FFFF00"/>
              </a:buClr>
              <a:buSzPts val="2800"/>
              <a:buFont typeface="Press Start 2P" panose="00000500000000000000"/>
              <a:buNone/>
              <a:defRPr sz="3300" b="0" i="0" u="none" strike="noStrike" cap="none">
                <a:solidFill>
                  <a:srgbClr val="FFFF00"/>
                </a:solidFill>
                <a:latin typeface="Press Start 2P" panose="00000500000000000000"/>
                <a:ea typeface="Press Start 2P" panose="00000500000000000000"/>
                <a:cs typeface="Press Start 2P" panose="00000500000000000000"/>
                <a:sym typeface="Press Start 2P" panose="00000500000000000000"/>
              </a:defRPr>
            </a:lvl9pPr>
          </a:lstStyle>
          <a:p>
            <a:r>
              <a:rPr lang="en-US" altLang="zh-CN" dirty="0"/>
              <a:t>Storyline in game</a:t>
            </a:r>
            <a:endParaRPr lang="zh-CN" altLang="en-US" dirty="0"/>
          </a:p>
        </p:txBody>
      </p:sp>
      <p:cxnSp>
        <p:nvCxnSpPr>
          <p:cNvPr id="4" name="直接连接符 3">
            <a:extLst>
              <a:ext uri="{FF2B5EF4-FFF2-40B4-BE49-F238E27FC236}">
                <a16:creationId xmlns:a16="http://schemas.microsoft.com/office/drawing/2014/main" id="{6B64A505-511D-5AEB-0218-7000A148F554}"/>
              </a:ext>
            </a:extLst>
          </p:cNvPr>
          <p:cNvCxnSpPr/>
          <p:nvPr/>
        </p:nvCxnSpPr>
        <p:spPr>
          <a:xfrm>
            <a:off x="2165059" y="604494"/>
            <a:ext cx="4420746" cy="1967256"/>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B99AC043-5B0F-5801-D5E5-0373E3E807D4}"/>
              </a:ext>
            </a:extLst>
          </p:cNvPr>
          <p:cNvCxnSpPr>
            <a:cxnSpLocks/>
          </p:cNvCxnSpPr>
          <p:nvPr/>
        </p:nvCxnSpPr>
        <p:spPr>
          <a:xfrm flipH="1">
            <a:off x="2214995" y="684522"/>
            <a:ext cx="4420746" cy="1967256"/>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89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7" name="图片 6">
            <a:extLst>
              <a:ext uri="{FF2B5EF4-FFF2-40B4-BE49-F238E27FC236}">
                <a16:creationId xmlns:a16="http://schemas.microsoft.com/office/drawing/2014/main" id="{DAB36920-36ED-9596-47E8-B2C1E3A126C8}"/>
              </a:ext>
            </a:extLst>
          </p:cNvPr>
          <p:cNvPicPr>
            <a:picLocks noChangeAspect="1"/>
          </p:cNvPicPr>
          <p:nvPr/>
        </p:nvPicPr>
        <p:blipFill>
          <a:blip r:embed="rId3"/>
          <a:stretch>
            <a:fillRect/>
          </a:stretch>
        </p:blipFill>
        <p:spPr>
          <a:xfrm>
            <a:off x="1023968" y="0"/>
            <a:ext cx="7096064" cy="5143500"/>
          </a:xfrm>
          <a:prstGeom prst="rect">
            <a:avLst/>
          </a:prstGeom>
        </p:spPr>
      </p:pic>
      <p:sp>
        <p:nvSpPr>
          <p:cNvPr id="8" name="矩形 7">
            <a:extLst>
              <a:ext uri="{FF2B5EF4-FFF2-40B4-BE49-F238E27FC236}">
                <a16:creationId xmlns:a16="http://schemas.microsoft.com/office/drawing/2014/main" id="{26B09E31-46A3-70B7-8934-F499D5448C7C}"/>
              </a:ext>
            </a:extLst>
          </p:cNvPr>
          <p:cNvSpPr/>
          <p:nvPr/>
        </p:nvSpPr>
        <p:spPr>
          <a:xfrm>
            <a:off x="3243263" y="4537098"/>
            <a:ext cx="2586037" cy="5563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15E283C9-2737-57B0-9EB6-18F4F4A49955}"/>
              </a:ext>
            </a:extLst>
          </p:cNvPr>
          <p:cNvSpPr/>
          <p:nvPr/>
        </p:nvSpPr>
        <p:spPr>
          <a:xfrm rot="3445749">
            <a:off x="2026806" y="3449807"/>
            <a:ext cx="1900995" cy="307181"/>
          </a:xfrm>
          <a:prstGeom prst="right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956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a:solidFill>
                  <a:schemeClr val="accent5">
                    <a:lumMod val="25000"/>
                    <a:lumOff val="75000"/>
                  </a:schemeClr>
                </a:solidFill>
              </a:rPr>
              <a:t>Control Instructions:</a:t>
            </a:r>
          </a:p>
        </p:txBody>
      </p:sp>
      <p:sp>
        <p:nvSpPr>
          <p:cNvPr id="9" name="Google Shape;971;p34"/>
          <p:cNvSpPr txBox="1">
            <a:spLocks noGrp="1"/>
          </p:cNvSpPr>
          <p:nvPr>
            <p:ph type="body" idx="1"/>
          </p:nvPr>
        </p:nvSpPr>
        <p:spPr>
          <a:xfrm>
            <a:off x="971550" y="1275715"/>
            <a:ext cx="4629150" cy="3399790"/>
          </a:xfrm>
          <a:prstGeom prst="rect">
            <a:avLst/>
          </a:prstGeom>
        </p:spPr>
        <p:txBody>
          <a:bodyPr spcFirstLastPara="1" wrap="square" lIns="91425" tIns="91425" rIns="91425" bIns="91425" anchor="ctr" anchorCtr="0">
            <a:noAutofit/>
          </a:bodyPr>
          <a:lstStyle/>
          <a:p>
            <a:pPr marL="0" lvl="0" indent="457200" algn="l" rtl="0">
              <a:spcBef>
                <a:spcPts val="0"/>
              </a:spcBef>
              <a:spcAft>
                <a:spcPts val="0"/>
              </a:spcAft>
              <a:buNone/>
            </a:pPr>
            <a:r>
              <a:rPr lang="en-US" altLang="en-GB" sz="1800">
                <a:solidFill>
                  <a:schemeClr val="bg1"/>
                </a:solidFill>
                <a:latin typeface="Berlin Sans FB" panose="020E0602020502020306" charset="0"/>
                <a:ea typeface="Press Start 2P" panose="00000500000000000000"/>
                <a:cs typeface="Berlin Sans FB" panose="020E0602020502020306" charset="0"/>
              </a:rPr>
              <a:t>Basic Movement: WASD</a:t>
            </a:r>
          </a:p>
          <a:p>
            <a:pPr marL="0" lvl="0" indent="457200" algn="l" rtl="0">
              <a:spcBef>
                <a:spcPts val="0"/>
              </a:spcBef>
              <a:spcAft>
                <a:spcPts val="0"/>
              </a:spcAft>
              <a:buNone/>
            </a:pPr>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a:solidFill>
                  <a:schemeClr val="bg1"/>
                </a:solidFill>
                <a:latin typeface="Berlin Sans FB" panose="020E0602020502020306" charset="0"/>
                <a:ea typeface="Press Start 2P" panose="00000500000000000000"/>
                <a:cs typeface="Berlin Sans FB" panose="020E0602020502020306" charset="0"/>
              </a:rPr>
              <a:t>Character Switch: M</a:t>
            </a:r>
          </a:p>
          <a:p>
            <a:pPr marL="0" lvl="0" indent="457200" algn="l" rtl="0">
              <a:spcBef>
                <a:spcPts val="0"/>
              </a:spcBef>
              <a:spcAft>
                <a:spcPts val="0"/>
              </a:spcAft>
              <a:buNone/>
            </a:pPr>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a:solidFill>
                  <a:schemeClr val="bg1"/>
                </a:solidFill>
                <a:latin typeface="Berlin Sans FB" panose="020E0602020502020306" charset="0"/>
                <a:ea typeface="Press Start 2P" panose="00000500000000000000"/>
                <a:cs typeface="Berlin Sans FB" panose="020E0602020502020306" charset="0"/>
              </a:rPr>
              <a:t>Attack: J + J + J + J...</a:t>
            </a:r>
          </a:p>
          <a:p>
            <a:pPr marL="0" lvl="0" indent="457200" algn="l" rtl="0">
              <a:spcBef>
                <a:spcPts val="0"/>
              </a:spcBef>
              <a:spcAft>
                <a:spcPts val="0"/>
              </a:spcAft>
              <a:buNone/>
            </a:pPr>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a:solidFill>
                  <a:schemeClr val="bg1"/>
                </a:solidFill>
                <a:latin typeface="Berlin Sans FB" panose="020E0602020502020306" charset="0"/>
                <a:ea typeface="Press Start 2P" panose="00000500000000000000"/>
                <a:cs typeface="Berlin Sans FB" panose="020E0602020502020306" charset="0"/>
              </a:rPr>
              <a:t>Attack Down: S (held) + J</a:t>
            </a:r>
          </a:p>
          <a:p>
            <a:pPr marL="0" lvl="0" indent="457200" algn="l" rtl="0">
              <a:spcBef>
                <a:spcPts val="0"/>
              </a:spcBef>
              <a:spcAft>
                <a:spcPts val="0"/>
              </a:spcAft>
              <a:buNone/>
            </a:pPr>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a:solidFill>
                  <a:schemeClr val="bg1"/>
                </a:solidFill>
                <a:latin typeface="Berlin Sans FB" panose="020E0602020502020306" charset="0"/>
                <a:ea typeface="Press Start 2P" panose="00000500000000000000"/>
                <a:cs typeface="Berlin Sans FB" panose="020E0602020502020306" charset="0"/>
              </a:rPr>
              <a:t>Attack Up: W (held) + J</a:t>
            </a:r>
          </a:p>
          <a:p>
            <a:pPr marL="0" lvl="0" indent="457200" algn="l" rtl="0">
              <a:spcBef>
                <a:spcPts val="0"/>
              </a:spcBef>
              <a:spcAft>
                <a:spcPts val="0"/>
              </a:spcAft>
              <a:buNone/>
            </a:pPr>
            <a:endParaRPr lang="en-GB" sz="1800">
              <a:solidFill>
                <a:schemeClr val="bg1"/>
              </a:solidFill>
              <a:latin typeface="Berlin Sans FB" panose="020E0602020502020306" charset="0"/>
              <a:ea typeface="Press Start 2P" panose="00000500000000000000"/>
              <a:cs typeface="Berlin Sans FB" panose="020E0602020502020306" charset="0"/>
            </a:endParaRPr>
          </a:p>
          <a:p>
            <a:pPr marL="0" lvl="0" indent="0" algn="l" rtl="0">
              <a:spcBef>
                <a:spcPts val="0"/>
              </a:spcBef>
              <a:spcAft>
                <a:spcPts val="0"/>
              </a:spcAft>
              <a:buNone/>
            </a:pPr>
            <a:endParaRPr lang="en-US"/>
          </a:p>
        </p:txBody>
      </p:sp>
      <p:sp>
        <p:nvSpPr>
          <p:cNvPr id="10" name="Google Shape;971;p34"/>
          <p:cNvSpPr txBox="1"/>
          <p:nvPr/>
        </p:nvSpPr>
        <p:spPr>
          <a:xfrm>
            <a:off x="4356100" y="1131570"/>
            <a:ext cx="4629150" cy="339979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Maven Pro"/>
              <a:buNone/>
              <a:defRPr sz="1400" b="0" i="0" u="none" strike="noStrike" cap="none">
                <a:solidFill>
                  <a:schemeClr val="lt1"/>
                </a:solidFill>
                <a:latin typeface="Maven Pro"/>
                <a:ea typeface="Maven Pro"/>
                <a:cs typeface="Maven Pro"/>
                <a:sym typeface="Maven Pro"/>
              </a:defRPr>
            </a:lvl1pPr>
            <a:lvl2pPr marL="914400" marR="0" lvl="1" indent="-3302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302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302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302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302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302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302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302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0" lvl="0" indent="457200" algn="l" rtl="0">
              <a:spcBef>
                <a:spcPts val="0"/>
              </a:spcBef>
              <a:spcAft>
                <a:spcPts val="0"/>
              </a:spcAft>
              <a:buNone/>
            </a:pPr>
            <a:r>
              <a:rPr lang="en-US" altLang="en-GB" sz="1800">
                <a:solidFill>
                  <a:schemeClr val="bg1"/>
                </a:solidFill>
                <a:latin typeface="Berlin Sans FB" panose="020E0602020502020306" charset="0"/>
                <a:ea typeface="Press Start 2P" panose="00000500000000000000"/>
                <a:cs typeface="Berlin Sans FB" panose="020E0602020502020306" charset="0"/>
              </a:rPr>
              <a:t>Jump: K</a:t>
            </a:r>
          </a:p>
          <a:p>
            <a:pPr marL="0" lvl="0" indent="457200" algn="l" rtl="0">
              <a:spcBef>
                <a:spcPts val="0"/>
              </a:spcBef>
              <a:spcAft>
                <a:spcPts val="0"/>
              </a:spcAft>
              <a:buNone/>
            </a:pPr>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a:solidFill>
                  <a:srgbClr val="FF0000"/>
                </a:solidFill>
                <a:latin typeface="Berlin Sans FB" panose="020E0602020502020306" charset="0"/>
                <a:ea typeface="Press Start 2P" panose="00000500000000000000"/>
                <a:cs typeface="Berlin Sans FB" panose="020E0602020502020306" charset="0"/>
                <a:sym typeface="+mn-ea"/>
              </a:rPr>
              <a:t>Only one skill for each character: U</a:t>
            </a:r>
          </a:p>
          <a:p>
            <a:pPr marL="0" lvl="0" indent="457200" algn="l" rtl="0">
              <a:spcBef>
                <a:spcPts val="0"/>
              </a:spcBef>
              <a:spcAft>
                <a:spcPts val="0"/>
              </a:spcAft>
              <a:buNone/>
            </a:pPr>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a:solidFill>
                  <a:srgbClr val="00B0F0"/>
                </a:solidFill>
                <a:latin typeface="Berlin Sans FB" panose="020E0602020502020306" charset="0"/>
                <a:ea typeface="Press Start 2P" panose="00000500000000000000"/>
                <a:cs typeface="Berlin Sans FB" panose="020E0602020502020306" charset="0"/>
              </a:rPr>
              <a:t>Double Jump: K + K (for blue)</a:t>
            </a:r>
          </a:p>
          <a:p>
            <a:pPr marL="0" lvl="0" indent="457200" algn="l" rtl="0">
              <a:spcBef>
                <a:spcPts val="0"/>
              </a:spcBef>
              <a:spcAft>
                <a:spcPts val="0"/>
              </a:spcAft>
              <a:buNone/>
            </a:pPr>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a:solidFill>
                  <a:srgbClr val="92D050"/>
                </a:solidFill>
                <a:latin typeface="Berlin Sans FB" panose="020E0602020502020306" charset="0"/>
                <a:ea typeface="Press Start 2P" panose="00000500000000000000"/>
                <a:cs typeface="Berlin Sans FB" panose="020E0602020502020306" charset="0"/>
              </a:rPr>
              <a:t>Dash: L (for green)</a:t>
            </a:r>
          </a:p>
          <a:p>
            <a:pPr marL="0" lvl="0" indent="457200" algn="l" rtl="0">
              <a:spcBef>
                <a:spcPts val="0"/>
              </a:spcBef>
              <a:spcAft>
                <a:spcPts val="0"/>
              </a:spcAft>
              <a:buNone/>
            </a:pPr>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b="1">
                <a:solidFill>
                  <a:schemeClr val="tx1"/>
                </a:solidFill>
                <a:latin typeface="Berlin Sans FB" panose="020E0602020502020306" charset="0"/>
                <a:ea typeface="Press Start 2P" panose="00000500000000000000"/>
                <a:cs typeface="Berlin Sans FB" panose="020E0602020502020306" charset="0"/>
              </a:rPr>
              <a:t>Heal Yourself: T (cheat code)</a:t>
            </a:r>
          </a:p>
          <a:p>
            <a:pPr marL="0" lvl="0" indent="457200" algn="l" rtl="0">
              <a:spcBef>
                <a:spcPts val="0"/>
              </a:spcBef>
              <a:spcAft>
                <a:spcPts val="0"/>
              </a:spcAft>
              <a:buNone/>
            </a:pPr>
            <a:endParaRPr lang="en-US" altLang="en-GB" sz="1800" b="1">
              <a:solidFill>
                <a:schemeClr val="tx1"/>
              </a:solidFill>
              <a:latin typeface="Berlin Sans FB" panose="020E0602020502020306" charset="0"/>
              <a:ea typeface="Press Start 2P" panose="00000500000000000000"/>
              <a:cs typeface="Berlin Sans FB" panose="020E0602020502020306" charset="0"/>
            </a:endParaRPr>
          </a:p>
          <a:p>
            <a:pPr marL="0" lvl="0" indent="457200" algn="l" rtl="0">
              <a:spcBef>
                <a:spcPts val="0"/>
              </a:spcBef>
              <a:spcAft>
                <a:spcPts val="0"/>
              </a:spcAft>
              <a:buNone/>
            </a:pPr>
            <a:r>
              <a:rPr lang="en-US" altLang="en-GB" sz="1800" b="1">
                <a:solidFill>
                  <a:schemeClr val="tx1"/>
                </a:solidFill>
                <a:latin typeface="Berlin Sans FB" panose="020E0602020502020306" charset="0"/>
                <a:ea typeface="Press Start 2P" panose="00000500000000000000"/>
                <a:cs typeface="Berlin Sans FB" panose="020E0602020502020306" charset="0"/>
              </a:rPr>
              <a:t>Change to secne1-3: Z X C V (cheat code)</a:t>
            </a:r>
            <a:endParaRPr lang="en-GB" sz="1800" b="1">
              <a:solidFill>
                <a:schemeClr val="bg1"/>
              </a:solidFill>
              <a:latin typeface="Berlin Sans FB" panose="020E0602020502020306" charset="0"/>
              <a:ea typeface="Press Start 2P" panose="00000500000000000000"/>
              <a:cs typeface="Berlin Sans FB" panose="020E0602020502020306" charset="0"/>
            </a:endParaRPr>
          </a:p>
          <a:p>
            <a:pPr marL="0" lvl="0" indent="0" algn="l" rtl="0">
              <a:spcBef>
                <a:spcPts val="0"/>
              </a:spcBef>
              <a:spcAft>
                <a:spcPts val="0"/>
              </a:spcAft>
              <a:buNone/>
            </a:pPr>
            <a:endParaRPr lang="en-US"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539750" y="988060"/>
            <a:ext cx="5688965" cy="2967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1800">
                <a:solidFill>
                  <a:schemeClr val="accent5">
                    <a:lumMod val="25000"/>
                    <a:lumOff val="75000"/>
                  </a:schemeClr>
                </a:solidFill>
              </a:rPr>
              <a:t>On behalf of Team3,</a:t>
            </a:r>
            <a:br>
              <a:rPr lang="en-US" altLang="en-GB" sz="1800">
                <a:solidFill>
                  <a:schemeClr val="accent5">
                    <a:lumMod val="25000"/>
                    <a:lumOff val="75000"/>
                  </a:schemeClr>
                </a:solidFill>
              </a:rPr>
            </a:br>
            <a:br>
              <a:rPr lang="en-US" altLang="en-GB" sz="1800">
                <a:solidFill>
                  <a:schemeClr val="accent5">
                    <a:lumMod val="25000"/>
                    <a:lumOff val="75000"/>
                  </a:schemeClr>
                </a:solidFill>
              </a:rPr>
            </a:br>
            <a:br>
              <a:rPr lang="en-US" altLang="en-GB" sz="1800">
                <a:solidFill>
                  <a:schemeClr val="accent5">
                    <a:lumMod val="25000"/>
                    <a:lumOff val="75000"/>
                  </a:schemeClr>
                </a:solidFill>
              </a:rPr>
            </a:br>
            <a:r>
              <a:rPr lang="en-US" altLang="en-GB" sz="1800">
                <a:solidFill>
                  <a:schemeClr val="accent5">
                    <a:lumMod val="25000"/>
                    <a:lumOff val="75000"/>
                  </a:schemeClr>
                </a:solidFill>
              </a:rPr>
              <a:t>we extend our heartfelt appreciation to all of you.</a:t>
            </a:r>
            <a:br>
              <a:rPr lang="en-US" altLang="en-GB" sz="1800">
                <a:solidFill>
                  <a:schemeClr val="accent5">
                    <a:lumMod val="25000"/>
                    <a:lumOff val="75000"/>
                  </a:schemeClr>
                </a:solidFill>
              </a:rPr>
            </a:br>
            <a:br>
              <a:rPr lang="en-US" altLang="en-GB" sz="1800">
                <a:solidFill>
                  <a:schemeClr val="accent5">
                    <a:lumMod val="25000"/>
                    <a:lumOff val="75000"/>
                  </a:schemeClr>
                </a:solidFill>
              </a:rPr>
            </a:br>
            <a:br>
              <a:rPr lang="en-US" altLang="en-GB" sz="1800">
                <a:solidFill>
                  <a:schemeClr val="accent5">
                    <a:lumMod val="25000"/>
                    <a:lumOff val="75000"/>
                  </a:schemeClr>
                </a:solidFill>
              </a:rPr>
            </a:br>
            <a:r>
              <a:rPr lang="en-US" altLang="en-GB" sz="1800">
                <a:solidFill>
                  <a:schemeClr val="accent5">
                    <a:lumMod val="25000"/>
                    <a:lumOff val="75000"/>
                  </a:schemeClr>
                </a:solidFill>
              </a:rPr>
              <a:t>Thanks.</a:t>
            </a:r>
          </a:p>
        </p:txBody>
      </p:sp>
      <p:pic>
        <p:nvPicPr>
          <p:cNvPr id="5" name="图片 4" descr="WechatIMG474"/>
          <p:cNvPicPr>
            <a:picLocks noChangeAspect="1"/>
          </p:cNvPicPr>
          <p:nvPr/>
        </p:nvPicPr>
        <p:blipFill>
          <a:blip r:embed="rId3"/>
          <a:stretch>
            <a:fillRect/>
          </a:stretch>
        </p:blipFill>
        <p:spPr>
          <a:xfrm>
            <a:off x="6156325" y="640715"/>
            <a:ext cx="2729230" cy="3862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dirty="0">
                <a:solidFill>
                  <a:schemeClr val="accent5">
                    <a:lumMod val="25000"/>
                    <a:lumOff val="75000"/>
                  </a:schemeClr>
                </a:solidFill>
              </a:rPr>
              <a:t>Final Boss AI</a:t>
            </a:r>
          </a:p>
        </p:txBody>
      </p:sp>
      <p:pic>
        <p:nvPicPr>
          <p:cNvPr id="8" name="图片 7" descr="图片包含 建筑, 游戏机, 窗户&#10;&#10;描述已自动生成"/>
          <p:cNvPicPr>
            <a:picLocks noChangeAspect="1"/>
          </p:cNvPicPr>
          <p:nvPr/>
        </p:nvPicPr>
        <p:blipFill rotWithShape="1">
          <a:blip r:embed="rId7"/>
          <a:srcRect l="1346" t="5642" r="91207" b="73212"/>
          <a:stretch>
            <a:fillRect/>
          </a:stretch>
        </p:blipFill>
        <p:spPr>
          <a:xfrm>
            <a:off x="-143510" y="1908175"/>
            <a:ext cx="3418205" cy="2079625"/>
          </a:xfrm>
          <a:prstGeom prst="rect">
            <a:avLst/>
          </a:prstGeom>
        </p:spPr>
      </p:pic>
      <p:sp>
        <p:nvSpPr>
          <p:cNvPr id="10" name="文本框 9"/>
          <p:cNvSpPr txBox="1"/>
          <p:nvPr/>
        </p:nvSpPr>
        <p:spPr>
          <a:xfrm>
            <a:off x="3762375" y="1600200"/>
            <a:ext cx="184731" cy="307777"/>
          </a:xfrm>
          <a:prstGeom prst="rect">
            <a:avLst/>
          </a:prstGeom>
          <a:noFill/>
        </p:spPr>
        <p:txBody>
          <a:bodyPr wrap="none" rtlCol="0">
            <a:spAutoFit/>
          </a:bodyPr>
          <a:lstStyle/>
          <a:p>
            <a:endParaRPr lang="zh-CN" altLang="en-US"/>
          </a:p>
        </p:txBody>
      </p:sp>
      <p:pic>
        <p:nvPicPr>
          <p:cNvPr id="5" name="图片 4"/>
          <p:cNvPicPr>
            <a:picLocks noChangeAspect="1"/>
          </p:cNvPicPr>
          <p:nvPr>
            <p:custDataLst>
              <p:tags r:id="rId1"/>
            </p:custDataLst>
          </p:nvPr>
        </p:nvPicPr>
        <p:blipFill>
          <a:blip r:embed="rId8">
            <a:clrChange>
              <a:clrFrom>
                <a:srgbClr val="FFFFFF">
                  <a:alpha val="100000"/>
                </a:srgbClr>
              </a:clrFrom>
              <a:clrTo>
                <a:srgbClr val="FFFFFF">
                  <a:alpha val="100000"/>
                  <a:alpha val="0"/>
                </a:srgbClr>
              </a:clrTo>
            </a:clrChange>
          </a:blip>
          <a:srcRect l="13441" t="8871" r="9811" b="14570"/>
          <a:stretch>
            <a:fillRect/>
          </a:stretch>
        </p:blipFill>
        <p:spPr>
          <a:xfrm>
            <a:off x="7207885" y="2809875"/>
            <a:ext cx="733425" cy="488950"/>
          </a:xfrm>
          <a:prstGeom prst="rect">
            <a:avLst/>
          </a:prstGeom>
        </p:spPr>
      </p:pic>
      <p:pic>
        <p:nvPicPr>
          <p:cNvPr id="13" name="图片 12"/>
          <p:cNvPicPr>
            <a:picLocks noChangeAspect="1"/>
          </p:cNvPicPr>
          <p:nvPr>
            <p:custDataLst>
              <p:tags r:id="rId2"/>
            </p:custDataLst>
          </p:nvPr>
        </p:nvPicPr>
        <p:blipFill>
          <a:blip r:embed="rId9">
            <a:clrChange>
              <a:clrFrom>
                <a:srgbClr val="221F1E">
                  <a:alpha val="100000"/>
                </a:srgbClr>
              </a:clrFrom>
              <a:clrTo>
                <a:srgbClr val="221F1E">
                  <a:alpha val="100000"/>
                  <a:alpha val="0"/>
                </a:srgbClr>
              </a:clrTo>
            </a:clrChange>
          </a:blip>
          <a:srcRect l="7449" t="13272" r="837" b="11728"/>
          <a:stretch>
            <a:fillRect/>
          </a:stretch>
        </p:blipFill>
        <p:spPr>
          <a:xfrm>
            <a:off x="8023860" y="1415415"/>
            <a:ext cx="882650" cy="947420"/>
          </a:xfrm>
          <a:prstGeom prst="rect">
            <a:avLst/>
          </a:prstGeom>
        </p:spPr>
      </p:pic>
      <p:pic>
        <p:nvPicPr>
          <p:cNvPr id="15" name="图片 14"/>
          <p:cNvPicPr>
            <a:picLocks noChangeAspect="1"/>
          </p:cNvPicPr>
          <p:nvPr>
            <p:custDataLst>
              <p:tags r:id="rId3"/>
            </p:custDataLst>
          </p:nvPr>
        </p:nvPicPr>
        <p:blipFill>
          <a:blip r:embed="rId10">
            <a:clrChange>
              <a:clrFrom>
                <a:srgbClr val="251E1C">
                  <a:alpha val="100000"/>
                </a:srgbClr>
              </a:clrFrom>
              <a:clrTo>
                <a:srgbClr val="251E1C">
                  <a:alpha val="100000"/>
                  <a:alpha val="0"/>
                </a:srgbClr>
              </a:clrTo>
            </a:clrChange>
          </a:blip>
          <a:srcRect b="1472"/>
          <a:stretch>
            <a:fillRect/>
          </a:stretch>
        </p:blipFill>
        <p:spPr>
          <a:xfrm>
            <a:off x="6741160" y="479425"/>
            <a:ext cx="1011555" cy="1487170"/>
          </a:xfrm>
          <a:prstGeom prst="rect">
            <a:avLst/>
          </a:prstGeom>
        </p:spPr>
      </p:pic>
      <p:pic>
        <p:nvPicPr>
          <p:cNvPr id="17" name="图片 16"/>
          <p:cNvPicPr>
            <a:picLocks noChangeAspect="1"/>
          </p:cNvPicPr>
          <p:nvPr>
            <p:custDataLst>
              <p:tags r:id="rId4"/>
            </p:custDataLst>
          </p:nvPr>
        </p:nvPicPr>
        <p:blipFill>
          <a:blip r:embed="rId11">
            <a:clrChange>
              <a:clrFrom>
                <a:srgbClr val="251E1C">
                  <a:alpha val="100000"/>
                </a:srgbClr>
              </a:clrFrom>
              <a:clrTo>
                <a:srgbClr val="251E1C">
                  <a:alpha val="100000"/>
                  <a:alpha val="0"/>
                </a:srgbClr>
              </a:clrTo>
            </a:clrChange>
          </a:blip>
          <a:srcRect l="14707" t="27473" r="16768" b="4501"/>
          <a:stretch>
            <a:fillRect/>
          </a:stretch>
        </p:blipFill>
        <p:spPr>
          <a:xfrm>
            <a:off x="5000625" y="1072515"/>
            <a:ext cx="886460" cy="527685"/>
          </a:xfrm>
          <a:prstGeom prst="rect">
            <a:avLst/>
          </a:prstGeom>
        </p:spPr>
      </p:pic>
      <p:sp>
        <p:nvSpPr>
          <p:cNvPr id="18" name="文本框 17"/>
          <p:cNvSpPr txBox="1"/>
          <p:nvPr/>
        </p:nvSpPr>
        <p:spPr>
          <a:xfrm>
            <a:off x="2939415" y="1654810"/>
            <a:ext cx="4572000" cy="2332990"/>
          </a:xfrm>
          <a:prstGeom prst="rect">
            <a:avLst/>
          </a:prstGeom>
          <a:noFill/>
        </p:spPr>
        <p:txBody>
          <a:bodyPr wrap="square" rtlCol="0" anchor="t">
            <a:noAutofit/>
          </a:bodyPr>
          <a:lstStyle/>
          <a:p>
            <a:r>
              <a:rPr lang="en-US" altLang="en-GB" sz="1800">
                <a:solidFill>
                  <a:schemeClr val="bg1"/>
                </a:solidFill>
                <a:latin typeface="Berlin Sans FB" panose="020E0602020502020306" charset="0"/>
                <a:ea typeface="Press Start 2P" panose="00000500000000000000"/>
                <a:cs typeface="Berlin Sans FB" panose="020E0602020502020306" charset="0"/>
                <a:sym typeface="+mn-ea"/>
              </a:rPr>
              <a:t>1. Summon 4 different types of minions at different health stages</a:t>
            </a:r>
          </a:p>
          <a:p>
            <a:r>
              <a:rPr lang="en-US" altLang="en-GB" sz="1800">
                <a:solidFill>
                  <a:schemeClr val="bg1"/>
                </a:solidFill>
                <a:latin typeface="Berlin Sans FB" panose="020E0602020502020306" charset="0"/>
                <a:ea typeface="Press Start 2P" panose="00000500000000000000"/>
                <a:cs typeface="Berlin Sans FB" panose="020E0602020502020306" charset="0"/>
                <a:sym typeface="+mn-ea"/>
              </a:rPr>
              <a:t>   </a:t>
            </a:r>
            <a:r>
              <a:rPr lang="zh-CN" altLang="en-US" sz="1800">
                <a:solidFill>
                  <a:schemeClr val="bg1"/>
                </a:solidFill>
                <a:latin typeface="Berlin Sans FB" panose="020E0602020502020306" charset="0"/>
                <a:ea typeface="宋体" panose="02010600030101010101" pitchFamily="2" charset="-122"/>
                <a:cs typeface="Berlin Sans FB" panose="020E0602020502020306" charset="0"/>
                <a:sym typeface="+mn-ea"/>
              </a:rPr>
              <a:t>在不同血量阶段召唤4种不同类型的小怪</a:t>
            </a:r>
          </a:p>
          <a:p>
            <a:endParaRPr lang="zh-CN" altLang="en-US" sz="1800">
              <a:solidFill>
                <a:schemeClr val="bg1"/>
              </a:solidFill>
              <a:latin typeface="Berlin Sans FB" panose="020E0602020502020306" charset="0"/>
              <a:ea typeface="宋体" panose="02010600030101010101" pitchFamily="2" charset="-122"/>
              <a:cs typeface="Berlin Sans FB" panose="020E0602020502020306" charset="0"/>
              <a:sym typeface="+mn-ea"/>
            </a:endParaRPr>
          </a:p>
          <a:p>
            <a:endParaRPr lang="zh-CN" altLang="en-US" sz="1800">
              <a:solidFill>
                <a:schemeClr val="bg1"/>
              </a:solidFill>
              <a:latin typeface="Berlin Sans FB" panose="020E0602020502020306" charset="0"/>
              <a:ea typeface="宋体" panose="02010600030101010101" pitchFamily="2" charset="-122"/>
              <a:cs typeface="Berlin Sans FB" panose="020E0602020502020306" charset="0"/>
              <a:sym typeface="+mn-ea"/>
            </a:endParaRPr>
          </a:p>
          <a:p>
            <a:r>
              <a:rPr lang="en-US" altLang="en-GB" sz="1800">
                <a:solidFill>
                  <a:schemeClr val="bg1"/>
                </a:solidFill>
                <a:latin typeface="Berlin Sans FB" panose="020E0602020502020306" charset="0"/>
                <a:ea typeface="Press Start 2P" panose="00000500000000000000"/>
                <a:cs typeface="Berlin Sans FB" panose="020E0602020502020306" charset="0"/>
                <a:sym typeface="+mn-ea"/>
              </a:rPr>
              <a:t>2. Teleport at injured / random times</a:t>
            </a:r>
          </a:p>
          <a:p>
            <a:r>
              <a:rPr lang="en-US" altLang="en-GB" sz="1800">
                <a:solidFill>
                  <a:schemeClr val="bg1"/>
                </a:solidFill>
                <a:latin typeface="Berlin Sans FB" panose="020E0602020502020306" charset="0"/>
                <a:ea typeface="Press Start 2P" panose="00000500000000000000"/>
                <a:cs typeface="Berlin Sans FB" panose="020E0602020502020306" charset="0"/>
                <a:sym typeface="+mn-ea"/>
              </a:rPr>
              <a:t>    </a:t>
            </a:r>
            <a:r>
              <a:rPr lang="en-US" altLang="en-GB" sz="1800">
                <a:solidFill>
                  <a:schemeClr val="bg1"/>
                </a:solidFill>
                <a:latin typeface="Berlin Sans FB" panose="020E0602020502020306" charset="0"/>
                <a:ea typeface="Press Start 2P" panose="00000500000000000000"/>
                <a:cs typeface="Berlin Sans FB" panose="020E0602020502020306" charset="0"/>
              </a:rPr>
              <a:t>受伤/随机时刻瞬移</a:t>
            </a:r>
          </a:p>
          <a:p>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endParaRPr lang="en-US" altLang="en-GB" sz="1800">
              <a:solidFill>
                <a:schemeClr val="bg1"/>
              </a:solidFill>
              <a:latin typeface="Berlin Sans FB" panose="020E0602020502020306" charset="0"/>
              <a:ea typeface="Press Start 2P" panose="00000500000000000000"/>
              <a:cs typeface="Berlin Sans FB" panose="020E0602020502020306" charset="0"/>
            </a:endParaRPr>
          </a:p>
          <a:p>
            <a:endParaRPr lang="zh-CN" altLang="en-US" sz="1800">
              <a:solidFill>
                <a:schemeClr val="bg1"/>
              </a:solidFill>
              <a:latin typeface="Berlin Sans FB" panose="020E0602020502020306" charset="0"/>
              <a:ea typeface="宋体" panose="02010600030101010101" pitchFamily="2" charset="-122"/>
              <a:cs typeface="Berlin Sans FB" panose="020E0602020502020306"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dirty="0">
                <a:solidFill>
                  <a:schemeClr val="accent5">
                    <a:lumMod val="25000"/>
                    <a:lumOff val="75000"/>
                  </a:schemeClr>
                </a:solidFill>
              </a:rPr>
              <a:t>Shadow Monster AI</a:t>
            </a:r>
          </a:p>
        </p:txBody>
      </p:sp>
      <p:sp>
        <p:nvSpPr>
          <p:cNvPr id="10" name="文本框 9"/>
          <p:cNvSpPr txBox="1"/>
          <p:nvPr/>
        </p:nvSpPr>
        <p:spPr>
          <a:xfrm>
            <a:off x="3762375" y="1600200"/>
            <a:ext cx="184731" cy="307777"/>
          </a:xfrm>
          <a:prstGeom prst="rect">
            <a:avLst/>
          </a:prstGeom>
          <a:noFill/>
        </p:spPr>
        <p:txBody>
          <a:bodyPr wrap="none" rtlCol="0">
            <a:spAutoFit/>
          </a:bodyPr>
          <a:lstStyle/>
          <a:p>
            <a:endParaRPr lang="zh-CN" altLang="en-US"/>
          </a:p>
        </p:txBody>
      </p:sp>
      <p:sp>
        <p:nvSpPr>
          <p:cNvPr id="18" name="文本框 17"/>
          <p:cNvSpPr txBox="1"/>
          <p:nvPr/>
        </p:nvSpPr>
        <p:spPr>
          <a:xfrm>
            <a:off x="3084830" y="1405255"/>
            <a:ext cx="5486400" cy="2332990"/>
          </a:xfrm>
          <a:prstGeom prst="rect">
            <a:avLst/>
          </a:prstGeom>
          <a:noFill/>
        </p:spPr>
        <p:txBody>
          <a:bodyPr wrap="square" rtlCol="0" anchor="t">
            <a:noAutofit/>
          </a:bodyPr>
          <a:lstStyle/>
          <a:p>
            <a:r>
              <a:rPr lang="en-US" altLang="en-GB" sz="1800">
                <a:solidFill>
                  <a:schemeClr val="bg1"/>
                </a:solidFill>
                <a:latin typeface="Berlin Sans FB" panose="020E0602020502020306" charset="0"/>
                <a:ea typeface="Press Start 2P" panose="00000500000000000000"/>
                <a:cs typeface="Berlin Sans FB" panose="020E0602020502020306" charset="0"/>
                <a:sym typeface="+mn-ea"/>
              </a:rPr>
              <a:t>1.  Cannot be attacked, appears at low SAN values and disappears at high SAN values.</a:t>
            </a:r>
          </a:p>
          <a:p>
            <a:r>
              <a:rPr lang="en-US" altLang="en-GB" sz="1800">
                <a:solidFill>
                  <a:schemeClr val="bg1"/>
                </a:solidFill>
                <a:latin typeface="Berlin Sans FB" panose="020E0602020502020306" charset="0"/>
                <a:ea typeface="Press Start 2P" panose="00000500000000000000"/>
                <a:cs typeface="Berlin Sans FB" panose="020E0602020502020306" charset="0"/>
                <a:sym typeface="+mn-ea"/>
              </a:rPr>
              <a:t>不可被攻击，在低san值时出现，高san值时消失</a:t>
            </a:r>
          </a:p>
          <a:p>
            <a:endParaRPr lang="en-US" altLang="en-GB" sz="1800">
              <a:solidFill>
                <a:schemeClr val="bg1"/>
              </a:solidFill>
              <a:latin typeface="Berlin Sans FB" panose="020E0602020502020306" charset="0"/>
              <a:ea typeface="Press Start 2P" panose="00000500000000000000"/>
              <a:cs typeface="Berlin Sans FB" panose="020E0602020502020306" charset="0"/>
              <a:sym typeface="+mn-ea"/>
            </a:endParaRPr>
          </a:p>
          <a:p>
            <a:endParaRPr lang="en-US" altLang="en-GB" sz="1800">
              <a:solidFill>
                <a:schemeClr val="bg1"/>
              </a:solidFill>
              <a:latin typeface="Berlin Sans FB" panose="020E0602020502020306" charset="0"/>
              <a:ea typeface="Press Start 2P" panose="00000500000000000000"/>
              <a:cs typeface="Berlin Sans FB" panose="020E0602020502020306" charset="0"/>
              <a:sym typeface="+mn-ea"/>
            </a:endParaRPr>
          </a:p>
          <a:p>
            <a:r>
              <a:rPr lang="en-US" altLang="en-GB" sz="1800">
                <a:solidFill>
                  <a:schemeClr val="bg1"/>
                </a:solidFill>
                <a:latin typeface="Berlin Sans FB" panose="020E0602020502020306" charset="0"/>
                <a:ea typeface="Press Start 2P" panose="00000500000000000000"/>
                <a:cs typeface="Berlin Sans FB" panose="020E0602020502020306" charset="0"/>
                <a:sym typeface="+mn-ea"/>
              </a:rPr>
              <a:t>2. Automatically tracks enemies and moves along the player’s historical trajectory.</a:t>
            </a:r>
          </a:p>
          <a:p>
            <a:r>
              <a:rPr lang="en-US" altLang="en-GB" sz="1800">
                <a:solidFill>
                  <a:schemeClr val="bg1"/>
                </a:solidFill>
                <a:latin typeface="Berlin Sans FB" panose="020E0602020502020306" charset="0"/>
                <a:ea typeface="Press Start 2P" panose="00000500000000000000"/>
                <a:cs typeface="Berlin Sans FB" panose="020E0602020502020306" charset="0"/>
              </a:rPr>
              <a:t>自动追踪敌人，并沿玩家的历史行动轨迹移动</a:t>
            </a:r>
          </a:p>
          <a:p>
            <a:endParaRPr lang="zh-CN" altLang="en-US" sz="1800">
              <a:solidFill>
                <a:schemeClr val="bg1"/>
              </a:solidFill>
              <a:latin typeface="Berlin Sans FB" panose="020E0602020502020306" charset="0"/>
              <a:ea typeface="宋体" panose="02010600030101010101" pitchFamily="2" charset="-122"/>
              <a:cs typeface="Berlin Sans FB" panose="020E0602020502020306" charset="0"/>
              <a:sym typeface="+mn-ea"/>
            </a:endParaRPr>
          </a:p>
        </p:txBody>
      </p:sp>
      <p:pic>
        <p:nvPicPr>
          <p:cNvPr id="3" name="图片 2"/>
          <p:cNvPicPr>
            <a:picLocks noChangeAspect="1"/>
          </p:cNvPicPr>
          <p:nvPr>
            <p:custDataLst>
              <p:tags r:id="rId1"/>
            </p:custDataLst>
          </p:nvPr>
        </p:nvPicPr>
        <p:blipFill>
          <a:blip r:embed="rId4">
            <a:clrChange>
              <a:clrFrom>
                <a:srgbClr val="251E1B">
                  <a:alpha val="100000"/>
                </a:srgbClr>
              </a:clrFrom>
              <a:clrTo>
                <a:srgbClr val="251E1B">
                  <a:alpha val="100000"/>
                  <a:alpha val="0"/>
                </a:srgbClr>
              </a:clrTo>
            </a:clrChange>
          </a:blip>
          <a:stretch>
            <a:fillRect/>
          </a:stretch>
        </p:blipFill>
        <p:spPr>
          <a:xfrm>
            <a:off x="440690" y="1728470"/>
            <a:ext cx="2838450" cy="14789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dirty="0">
                <a:solidFill>
                  <a:schemeClr val="accent5">
                    <a:lumMod val="25000"/>
                    <a:lumOff val="75000"/>
                  </a:schemeClr>
                </a:solidFill>
              </a:rPr>
              <a:t>Overall Enemy AI</a:t>
            </a:r>
          </a:p>
        </p:txBody>
      </p:sp>
      <p:sp>
        <p:nvSpPr>
          <p:cNvPr id="10" name="文本框 9"/>
          <p:cNvSpPr txBox="1"/>
          <p:nvPr/>
        </p:nvSpPr>
        <p:spPr>
          <a:xfrm>
            <a:off x="3762375" y="1600200"/>
            <a:ext cx="184731" cy="307777"/>
          </a:xfrm>
          <a:prstGeom prst="rect">
            <a:avLst/>
          </a:prstGeom>
          <a:noFill/>
        </p:spPr>
        <p:txBody>
          <a:bodyPr wrap="none" rtlCol="0">
            <a:spAutoFit/>
          </a:bodyPr>
          <a:lstStyle/>
          <a:p>
            <a:endParaRPr lang="zh-CN" altLang="en-US"/>
          </a:p>
        </p:txBody>
      </p:sp>
      <p:sp>
        <p:nvSpPr>
          <p:cNvPr id="18" name="文本框 17"/>
          <p:cNvSpPr txBox="1"/>
          <p:nvPr/>
        </p:nvSpPr>
        <p:spPr>
          <a:xfrm>
            <a:off x="1054735" y="3934515"/>
            <a:ext cx="7034530" cy="1490345"/>
          </a:xfrm>
          <a:prstGeom prst="rect">
            <a:avLst/>
          </a:prstGeom>
          <a:noFill/>
        </p:spPr>
        <p:txBody>
          <a:bodyPr wrap="square" rtlCol="0" anchor="t">
            <a:noAutofit/>
          </a:bodyPr>
          <a:lstStyle/>
          <a:p>
            <a:pPr algn="ct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 Design up to </a:t>
            </a:r>
            <a:r>
              <a:rPr lang="en-US" altLang="en-GB" sz="1800" b="1" u="sng" dirty="0">
                <a:solidFill>
                  <a:schemeClr val="bg1"/>
                </a:solidFill>
                <a:latin typeface="Berlin Sans FB" panose="020E0602020502020306" charset="0"/>
                <a:ea typeface="Press Start 2P" panose="00000500000000000000"/>
                <a:cs typeface="Berlin Sans FB" panose="020E0602020502020306" charset="0"/>
                <a:sym typeface="+mn-ea"/>
              </a:rPr>
              <a:t>13 types</a:t>
            </a: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 of enemies, including flying/walking/tracking, close-range/long-range/collision attacks and other types.</a:t>
            </a:r>
          </a:p>
          <a:p>
            <a:pPr algn="ctr"/>
            <a:r>
              <a:rPr lang="en-US" altLang="en-GB" sz="1800" dirty="0" err="1">
                <a:solidFill>
                  <a:schemeClr val="bg1"/>
                </a:solidFill>
                <a:latin typeface="Berlin Sans FB" panose="020E0602020502020306" charset="0"/>
                <a:ea typeface="Press Start 2P" panose="00000500000000000000"/>
                <a:cs typeface="Berlin Sans FB" panose="020E0602020502020306" charset="0"/>
                <a:sym typeface="+mn-ea"/>
              </a:rPr>
              <a:t>自行设计多达</a:t>
            </a: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 </a:t>
            </a:r>
            <a:r>
              <a:rPr lang="en-US" altLang="en-GB" sz="1800" b="1" u="sng" dirty="0">
                <a:solidFill>
                  <a:schemeClr val="bg1"/>
                </a:solidFill>
                <a:latin typeface="Berlin Sans FB" panose="020E0602020502020306" charset="0"/>
                <a:ea typeface="Press Start 2P" panose="00000500000000000000"/>
                <a:cs typeface="Berlin Sans FB" panose="020E0602020502020306" charset="0"/>
                <a:sym typeface="+mn-ea"/>
              </a:rPr>
              <a:t>13种 </a:t>
            </a:r>
            <a:r>
              <a:rPr lang="en-US" altLang="en-GB" sz="1800" dirty="0" err="1">
                <a:solidFill>
                  <a:schemeClr val="bg1"/>
                </a:solidFill>
                <a:latin typeface="Berlin Sans FB" panose="020E0602020502020306" charset="0"/>
                <a:ea typeface="Press Start 2P" panose="00000500000000000000"/>
                <a:cs typeface="Berlin Sans FB" panose="020E0602020502020306" charset="0"/>
                <a:sym typeface="+mn-ea"/>
              </a:rPr>
              <a:t>敌人，包含飞行</a:t>
            </a: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a:t>
            </a:r>
            <a:r>
              <a:rPr lang="en-US" altLang="en-GB" sz="1800" dirty="0" err="1">
                <a:solidFill>
                  <a:schemeClr val="bg1"/>
                </a:solidFill>
                <a:latin typeface="Berlin Sans FB" panose="020E0602020502020306" charset="0"/>
                <a:ea typeface="Press Start 2P" panose="00000500000000000000"/>
                <a:cs typeface="Berlin Sans FB" panose="020E0602020502020306" charset="0"/>
                <a:sym typeface="+mn-ea"/>
              </a:rPr>
              <a:t>行走</a:t>
            </a: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a:t>
            </a:r>
            <a:r>
              <a:rPr lang="en-US" altLang="en-GB" sz="1800" dirty="0" err="1">
                <a:solidFill>
                  <a:schemeClr val="bg1"/>
                </a:solidFill>
                <a:latin typeface="Berlin Sans FB" panose="020E0602020502020306" charset="0"/>
                <a:ea typeface="Press Start 2P" panose="00000500000000000000"/>
                <a:cs typeface="Berlin Sans FB" panose="020E0602020502020306" charset="0"/>
                <a:sym typeface="+mn-ea"/>
              </a:rPr>
              <a:t>追踪</a:t>
            </a: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a:t>
            </a:r>
          </a:p>
          <a:p>
            <a:pPr algn="ctr"/>
            <a:r>
              <a:rPr lang="en-US" altLang="en-GB" sz="1800" dirty="0" err="1">
                <a:solidFill>
                  <a:schemeClr val="bg1"/>
                </a:solidFill>
                <a:latin typeface="Berlin Sans FB" panose="020E0602020502020306" charset="0"/>
                <a:ea typeface="Press Start 2P" panose="00000500000000000000"/>
                <a:cs typeface="Berlin Sans FB" panose="020E0602020502020306" charset="0"/>
                <a:sym typeface="+mn-ea"/>
              </a:rPr>
              <a:t>近程</a:t>
            </a: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a:t>
            </a:r>
            <a:r>
              <a:rPr lang="en-US" altLang="en-GB" sz="1800" dirty="0" err="1">
                <a:solidFill>
                  <a:schemeClr val="bg1"/>
                </a:solidFill>
                <a:latin typeface="Berlin Sans FB" panose="020E0602020502020306" charset="0"/>
                <a:ea typeface="Press Start 2P" panose="00000500000000000000"/>
                <a:cs typeface="Berlin Sans FB" panose="020E0602020502020306" charset="0"/>
                <a:sym typeface="+mn-ea"/>
              </a:rPr>
              <a:t>远程</a:t>
            </a:r>
            <a:r>
              <a:rPr lang="en-US" altLang="en-GB" sz="1800" dirty="0">
                <a:solidFill>
                  <a:schemeClr val="bg1"/>
                </a:solidFill>
                <a:latin typeface="Berlin Sans FB" panose="020E0602020502020306" charset="0"/>
                <a:ea typeface="Press Start 2P" panose="00000500000000000000"/>
                <a:cs typeface="Berlin Sans FB" panose="020E0602020502020306" charset="0"/>
                <a:sym typeface="+mn-ea"/>
              </a:rPr>
              <a:t>/</a:t>
            </a:r>
            <a:r>
              <a:rPr lang="en-US" altLang="en-GB" sz="1800" dirty="0" err="1">
                <a:solidFill>
                  <a:schemeClr val="bg1"/>
                </a:solidFill>
                <a:latin typeface="Berlin Sans FB" panose="020E0602020502020306" charset="0"/>
                <a:ea typeface="Press Start 2P" panose="00000500000000000000"/>
                <a:cs typeface="Berlin Sans FB" panose="020E0602020502020306" charset="0"/>
                <a:sym typeface="+mn-ea"/>
              </a:rPr>
              <a:t>碰撞攻击等多种类型</a:t>
            </a:r>
            <a:endParaRPr lang="zh-CN" altLang="en-US" sz="1800" dirty="0">
              <a:solidFill>
                <a:schemeClr val="bg1"/>
              </a:solidFill>
              <a:latin typeface="Berlin Sans FB" panose="020E0602020502020306" charset="0"/>
              <a:ea typeface="宋体" panose="02010600030101010101" pitchFamily="2" charset="-122"/>
              <a:cs typeface="Berlin Sans FB" panose="020E0602020502020306" charset="0"/>
              <a:sym typeface="+mn-ea"/>
            </a:endParaRPr>
          </a:p>
        </p:txBody>
      </p:sp>
      <p:pic>
        <p:nvPicPr>
          <p:cNvPr id="3" name="图片 2">
            <a:extLst>
              <a:ext uri="{FF2B5EF4-FFF2-40B4-BE49-F238E27FC236}">
                <a16:creationId xmlns:a16="http://schemas.microsoft.com/office/drawing/2014/main" id="{E981D944-CDEA-6C05-BDC7-3BC29D7883F6}"/>
              </a:ext>
            </a:extLst>
          </p:cNvPr>
          <p:cNvPicPr>
            <a:picLocks noChangeAspect="1"/>
          </p:cNvPicPr>
          <p:nvPr/>
        </p:nvPicPr>
        <p:blipFill>
          <a:blip r:embed="rId3">
            <a:clrChange>
              <a:clrFrom>
                <a:srgbClr val="213A54"/>
              </a:clrFrom>
              <a:clrTo>
                <a:srgbClr val="213A54">
                  <a:alpha val="0"/>
                </a:srgbClr>
              </a:clrTo>
            </a:clrChange>
          </a:blip>
          <a:stretch>
            <a:fillRect/>
          </a:stretch>
        </p:blipFill>
        <p:spPr>
          <a:xfrm>
            <a:off x="359586" y="1191767"/>
            <a:ext cx="1951055" cy="1124641"/>
          </a:xfrm>
          <a:prstGeom prst="rect">
            <a:avLst/>
          </a:prstGeom>
        </p:spPr>
      </p:pic>
      <p:pic>
        <p:nvPicPr>
          <p:cNvPr id="5" name="图片 4">
            <a:extLst>
              <a:ext uri="{FF2B5EF4-FFF2-40B4-BE49-F238E27FC236}">
                <a16:creationId xmlns:a16="http://schemas.microsoft.com/office/drawing/2014/main" id="{A2776287-C635-D6F6-9CE9-12725B129A38}"/>
              </a:ext>
            </a:extLst>
          </p:cNvPr>
          <p:cNvPicPr>
            <a:picLocks noChangeAspect="1"/>
          </p:cNvPicPr>
          <p:nvPr/>
        </p:nvPicPr>
        <p:blipFill>
          <a:blip r:embed="rId4">
            <a:clrChange>
              <a:clrFrom>
                <a:srgbClr val="213A54"/>
              </a:clrFrom>
              <a:clrTo>
                <a:srgbClr val="213A54">
                  <a:alpha val="0"/>
                </a:srgbClr>
              </a:clrTo>
            </a:clrChange>
          </a:blip>
          <a:stretch>
            <a:fillRect/>
          </a:stretch>
        </p:blipFill>
        <p:spPr>
          <a:xfrm>
            <a:off x="5860162" y="1938661"/>
            <a:ext cx="3188223" cy="1899959"/>
          </a:xfrm>
          <a:prstGeom prst="rect">
            <a:avLst/>
          </a:prstGeom>
        </p:spPr>
      </p:pic>
      <p:pic>
        <p:nvPicPr>
          <p:cNvPr id="7" name="图片 6">
            <a:extLst>
              <a:ext uri="{FF2B5EF4-FFF2-40B4-BE49-F238E27FC236}">
                <a16:creationId xmlns:a16="http://schemas.microsoft.com/office/drawing/2014/main" id="{9493F3F7-C5F7-26A0-D49B-69FF734E2BB4}"/>
              </a:ext>
            </a:extLst>
          </p:cNvPr>
          <p:cNvPicPr>
            <a:picLocks noChangeAspect="1"/>
          </p:cNvPicPr>
          <p:nvPr/>
        </p:nvPicPr>
        <p:blipFill>
          <a:blip r:embed="rId5">
            <a:clrChange>
              <a:clrFrom>
                <a:srgbClr val="213A54"/>
              </a:clrFrom>
              <a:clrTo>
                <a:srgbClr val="213A54">
                  <a:alpha val="0"/>
                </a:srgbClr>
              </a:clrTo>
            </a:clrChange>
          </a:blip>
          <a:stretch>
            <a:fillRect/>
          </a:stretch>
        </p:blipFill>
        <p:spPr>
          <a:xfrm>
            <a:off x="4042869" y="1136881"/>
            <a:ext cx="1026333" cy="844392"/>
          </a:xfrm>
          <a:prstGeom prst="rect">
            <a:avLst/>
          </a:prstGeom>
        </p:spPr>
      </p:pic>
      <p:pic>
        <p:nvPicPr>
          <p:cNvPr id="9" name="图片 8">
            <a:extLst>
              <a:ext uri="{FF2B5EF4-FFF2-40B4-BE49-F238E27FC236}">
                <a16:creationId xmlns:a16="http://schemas.microsoft.com/office/drawing/2014/main" id="{EDE7A426-5607-4823-3D26-3693D4D4C720}"/>
              </a:ext>
            </a:extLst>
          </p:cNvPr>
          <p:cNvPicPr>
            <a:picLocks noChangeAspect="1"/>
          </p:cNvPicPr>
          <p:nvPr/>
        </p:nvPicPr>
        <p:blipFill>
          <a:blip r:embed="rId6">
            <a:clrChange>
              <a:clrFrom>
                <a:srgbClr val="213A54"/>
              </a:clrFrom>
              <a:clrTo>
                <a:srgbClr val="213A54">
                  <a:alpha val="0"/>
                </a:srgbClr>
              </a:clrTo>
            </a:clrChange>
          </a:blip>
          <a:stretch>
            <a:fillRect/>
          </a:stretch>
        </p:blipFill>
        <p:spPr>
          <a:xfrm>
            <a:off x="6652033" y="838199"/>
            <a:ext cx="948917" cy="861593"/>
          </a:xfrm>
          <a:prstGeom prst="rect">
            <a:avLst/>
          </a:prstGeom>
        </p:spPr>
      </p:pic>
      <p:pic>
        <p:nvPicPr>
          <p:cNvPr id="12" name="图片 11">
            <a:extLst>
              <a:ext uri="{FF2B5EF4-FFF2-40B4-BE49-F238E27FC236}">
                <a16:creationId xmlns:a16="http://schemas.microsoft.com/office/drawing/2014/main" id="{E74FC5E9-3683-4015-9760-548B2863CA7F}"/>
              </a:ext>
            </a:extLst>
          </p:cNvPr>
          <p:cNvPicPr>
            <a:picLocks noChangeAspect="1"/>
          </p:cNvPicPr>
          <p:nvPr/>
        </p:nvPicPr>
        <p:blipFill>
          <a:blip r:embed="rId7">
            <a:clrChange>
              <a:clrFrom>
                <a:srgbClr val="213A54"/>
              </a:clrFrom>
              <a:clrTo>
                <a:srgbClr val="213A54">
                  <a:alpha val="0"/>
                </a:srgbClr>
              </a:clrTo>
            </a:clrChange>
          </a:blip>
          <a:stretch>
            <a:fillRect/>
          </a:stretch>
        </p:blipFill>
        <p:spPr>
          <a:xfrm>
            <a:off x="1368583" y="2439708"/>
            <a:ext cx="1173871" cy="1472313"/>
          </a:xfrm>
          <a:prstGeom prst="rect">
            <a:avLst/>
          </a:prstGeom>
        </p:spPr>
      </p:pic>
      <p:pic>
        <p:nvPicPr>
          <p:cNvPr id="14" name="图片 13">
            <a:extLst>
              <a:ext uri="{FF2B5EF4-FFF2-40B4-BE49-F238E27FC236}">
                <a16:creationId xmlns:a16="http://schemas.microsoft.com/office/drawing/2014/main" id="{EC73380C-30CB-AB01-7D13-29BED4BD6504}"/>
              </a:ext>
            </a:extLst>
          </p:cNvPr>
          <p:cNvPicPr>
            <a:picLocks noChangeAspect="1"/>
          </p:cNvPicPr>
          <p:nvPr/>
        </p:nvPicPr>
        <p:blipFill>
          <a:blip r:embed="rId8">
            <a:clrChange>
              <a:clrFrom>
                <a:srgbClr val="213A54"/>
              </a:clrFrom>
              <a:clrTo>
                <a:srgbClr val="213A54">
                  <a:alpha val="0"/>
                </a:srgbClr>
              </a:clrTo>
            </a:clrChange>
          </a:blip>
          <a:stretch>
            <a:fillRect/>
          </a:stretch>
        </p:blipFill>
        <p:spPr>
          <a:xfrm>
            <a:off x="3056919" y="2537821"/>
            <a:ext cx="1757461" cy="1018342"/>
          </a:xfrm>
          <a:prstGeom prst="rect">
            <a:avLst/>
          </a:prstGeom>
        </p:spPr>
      </p:pic>
      <p:pic>
        <p:nvPicPr>
          <p:cNvPr id="16" name="图片 15">
            <a:extLst>
              <a:ext uri="{FF2B5EF4-FFF2-40B4-BE49-F238E27FC236}">
                <a16:creationId xmlns:a16="http://schemas.microsoft.com/office/drawing/2014/main" id="{D7FE8200-DC88-1E8F-2D59-1D7FFFDD3B66}"/>
              </a:ext>
            </a:extLst>
          </p:cNvPr>
          <p:cNvPicPr>
            <a:picLocks noChangeAspect="1"/>
          </p:cNvPicPr>
          <p:nvPr/>
        </p:nvPicPr>
        <p:blipFill>
          <a:blip r:embed="rId9">
            <a:clrChange>
              <a:clrFrom>
                <a:srgbClr val="213A54"/>
              </a:clrFrom>
              <a:clrTo>
                <a:srgbClr val="213A54">
                  <a:alpha val="0"/>
                </a:srgbClr>
              </a:clrTo>
            </a:clrChange>
          </a:blip>
          <a:stretch>
            <a:fillRect/>
          </a:stretch>
        </p:blipFill>
        <p:spPr>
          <a:xfrm>
            <a:off x="5658148" y="1907977"/>
            <a:ext cx="608978" cy="589276"/>
          </a:xfrm>
          <a:prstGeom prst="rect">
            <a:avLst/>
          </a:prstGeom>
        </p:spPr>
      </p:pic>
      <p:pic>
        <p:nvPicPr>
          <p:cNvPr id="19" name="图片 18">
            <a:extLst>
              <a:ext uri="{FF2B5EF4-FFF2-40B4-BE49-F238E27FC236}">
                <a16:creationId xmlns:a16="http://schemas.microsoft.com/office/drawing/2014/main" id="{96B2BFB4-DEBA-6A33-737F-AD98CA2827B1}"/>
              </a:ext>
            </a:extLst>
          </p:cNvPr>
          <p:cNvPicPr>
            <a:picLocks noChangeAspect="1"/>
          </p:cNvPicPr>
          <p:nvPr/>
        </p:nvPicPr>
        <p:blipFill>
          <a:blip r:embed="rId10">
            <a:clrChange>
              <a:clrFrom>
                <a:srgbClr val="213A54"/>
              </a:clrFrom>
              <a:clrTo>
                <a:srgbClr val="213A54">
                  <a:alpha val="0"/>
                </a:srgbClr>
              </a:clrTo>
            </a:clrChange>
          </a:blip>
          <a:stretch>
            <a:fillRect/>
          </a:stretch>
        </p:blipFill>
        <p:spPr>
          <a:xfrm>
            <a:off x="2795167" y="1761274"/>
            <a:ext cx="658606" cy="682870"/>
          </a:xfrm>
          <a:prstGeom prst="rect">
            <a:avLst/>
          </a:prstGeom>
        </p:spPr>
      </p:pic>
      <p:pic>
        <p:nvPicPr>
          <p:cNvPr id="21" name="图片 20">
            <a:extLst>
              <a:ext uri="{FF2B5EF4-FFF2-40B4-BE49-F238E27FC236}">
                <a16:creationId xmlns:a16="http://schemas.microsoft.com/office/drawing/2014/main" id="{DBC82FF6-A128-EF64-E39F-6023EF70EFA0}"/>
              </a:ext>
            </a:extLst>
          </p:cNvPr>
          <p:cNvPicPr>
            <a:picLocks noChangeAspect="1"/>
          </p:cNvPicPr>
          <p:nvPr/>
        </p:nvPicPr>
        <p:blipFill>
          <a:blip r:embed="rId11">
            <a:clrChange>
              <a:clrFrom>
                <a:srgbClr val="213A54"/>
              </a:clrFrom>
              <a:clrTo>
                <a:srgbClr val="213A54">
                  <a:alpha val="0"/>
                </a:srgbClr>
              </a:clrTo>
            </a:clrChange>
          </a:blip>
          <a:stretch>
            <a:fillRect/>
          </a:stretch>
        </p:blipFill>
        <p:spPr>
          <a:xfrm>
            <a:off x="4999542" y="3200303"/>
            <a:ext cx="658606" cy="711719"/>
          </a:xfrm>
          <a:prstGeom prst="rect">
            <a:avLst/>
          </a:prstGeom>
        </p:spPr>
      </p:pic>
      <p:pic>
        <p:nvPicPr>
          <p:cNvPr id="23" name="图片 22">
            <a:extLst>
              <a:ext uri="{FF2B5EF4-FFF2-40B4-BE49-F238E27FC236}">
                <a16:creationId xmlns:a16="http://schemas.microsoft.com/office/drawing/2014/main" id="{2C2F8FBF-0B6B-5EC4-F150-5D48B39F4F9B}"/>
              </a:ext>
            </a:extLst>
          </p:cNvPr>
          <p:cNvPicPr>
            <a:picLocks noChangeAspect="1"/>
          </p:cNvPicPr>
          <p:nvPr/>
        </p:nvPicPr>
        <p:blipFill>
          <a:blip r:embed="rId12">
            <a:clrChange>
              <a:clrFrom>
                <a:srgbClr val="213A54"/>
              </a:clrFrom>
              <a:clrTo>
                <a:srgbClr val="213A54">
                  <a:alpha val="0"/>
                </a:srgbClr>
              </a:clrTo>
            </a:clrChange>
          </a:blip>
          <a:stretch>
            <a:fillRect/>
          </a:stretch>
        </p:blipFill>
        <p:spPr>
          <a:xfrm>
            <a:off x="437414" y="3275748"/>
            <a:ext cx="897699" cy="666575"/>
          </a:xfrm>
          <a:prstGeom prst="rect">
            <a:avLst/>
          </a:prstGeom>
        </p:spPr>
      </p:pic>
      <p:pic>
        <p:nvPicPr>
          <p:cNvPr id="25" name="图片 24">
            <a:extLst>
              <a:ext uri="{FF2B5EF4-FFF2-40B4-BE49-F238E27FC236}">
                <a16:creationId xmlns:a16="http://schemas.microsoft.com/office/drawing/2014/main" id="{ED5666AD-4BDA-046B-13DC-D8B85DB7D01F}"/>
              </a:ext>
            </a:extLst>
          </p:cNvPr>
          <p:cNvPicPr>
            <a:picLocks noChangeAspect="1"/>
          </p:cNvPicPr>
          <p:nvPr/>
        </p:nvPicPr>
        <p:blipFill>
          <a:blip r:embed="rId13">
            <a:clrChange>
              <a:clrFrom>
                <a:srgbClr val="213A54"/>
              </a:clrFrom>
              <a:clrTo>
                <a:srgbClr val="213A54">
                  <a:alpha val="0"/>
                </a:srgbClr>
              </a:clrTo>
            </a:clrChange>
          </a:blip>
          <a:stretch>
            <a:fillRect/>
          </a:stretch>
        </p:blipFill>
        <p:spPr>
          <a:xfrm>
            <a:off x="2446433" y="1012936"/>
            <a:ext cx="906607" cy="557912"/>
          </a:xfrm>
          <a:prstGeom prst="rect">
            <a:avLst/>
          </a:prstGeom>
        </p:spPr>
      </p:pic>
      <p:pic>
        <p:nvPicPr>
          <p:cNvPr id="27" name="图片 26">
            <a:extLst>
              <a:ext uri="{FF2B5EF4-FFF2-40B4-BE49-F238E27FC236}">
                <a16:creationId xmlns:a16="http://schemas.microsoft.com/office/drawing/2014/main" id="{70C9D058-814C-7E94-F160-3B61745B3951}"/>
              </a:ext>
            </a:extLst>
          </p:cNvPr>
          <p:cNvPicPr>
            <a:picLocks noChangeAspect="1"/>
          </p:cNvPicPr>
          <p:nvPr/>
        </p:nvPicPr>
        <p:blipFill>
          <a:blip r:embed="rId14">
            <a:clrChange>
              <a:clrFrom>
                <a:srgbClr val="213A54"/>
              </a:clrFrom>
              <a:clrTo>
                <a:srgbClr val="213A54">
                  <a:alpha val="0"/>
                </a:srgbClr>
              </a:clrTo>
            </a:clrChange>
          </a:blip>
          <a:stretch>
            <a:fillRect/>
          </a:stretch>
        </p:blipFill>
        <p:spPr>
          <a:xfrm>
            <a:off x="4397817" y="2108402"/>
            <a:ext cx="993378" cy="666575"/>
          </a:xfrm>
          <a:prstGeom prst="rect">
            <a:avLst/>
          </a:prstGeom>
        </p:spPr>
      </p:pic>
      <p:pic>
        <p:nvPicPr>
          <p:cNvPr id="29" name="图片 28">
            <a:extLst>
              <a:ext uri="{FF2B5EF4-FFF2-40B4-BE49-F238E27FC236}">
                <a16:creationId xmlns:a16="http://schemas.microsoft.com/office/drawing/2014/main" id="{C0BE10F5-883B-9DFF-E3F4-635784A539B8}"/>
              </a:ext>
            </a:extLst>
          </p:cNvPr>
          <p:cNvPicPr>
            <a:picLocks noChangeAspect="1"/>
          </p:cNvPicPr>
          <p:nvPr/>
        </p:nvPicPr>
        <p:blipFill>
          <a:blip r:embed="rId15">
            <a:clrChange>
              <a:clrFrom>
                <a:srgbClr val="213A54"/>
              </a:clrFrom>
              <a:clrTo>
                <a:srgbClr val="213A54">
                  <a:alpha val="0"/>
                </a:srgbClr>
              </a:clrTo>
            </a:clrChange>
          </a:blip>
          <a:stretch>
            <a:fillRect/>
          </a:stretch>
        </p:blipFill>
        <p:spPr>
          <a:xfrm>
            <a:off x="2330591" y="3376371"/>
            <a:ext cx="1138289" cy="6053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976;p35"/>
          <p:cNvSpPr txBox="1">
            <a:spLocks noGrp="1"/>
          </p:cNvSpPr>
          <p:nvPr>
            <p:ph type="title" idx="15"/>
          </p:nvPr>
        </p:nvSpPr>
        <p:spPr>
          <a:xfrm>
            <a:off x="611505" y="3397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000" dirty="0">
                <a:solidFill>
                  <a:schemeClr val="accent5">
                    <a:lumMod val="25000"/>
                    <a:lumOff val="75000"/>
                  </a:schemeClr>
                </a:solidFill>
              </a:rPr>
              <a:t>What we have done:</a:t>
            </a:r>
          </a:p>
        </p:txBody>
      </p:sp>
      <p:pic>
        <p:nvPicPr>
          <p:cNvPr id="3" name="图片 2" descr="截屏2023-07-23 下午9.28.19"/>
          <p:cNvPicPr>
            <a:picLocks noChangeAspect="1"/>
          </p:cNvPicPr>
          <p:nvPr/>
        </p:nvPicPr>
        <p:blipFill>
          <a:blip r:embed="rId2"/>
          <a:stretch>
            <a:fillRect/>
          </a:stretch>
        </p:blipFill>
        <p:spPr>
          <a:xfrm>
            <a:off x="0" y="916305"/>
            <a:ext cx="9144000" cy="1069340"/>
          </a:xfrm>
          <a:prstGeom prst="rect">
            <a:avLst/>
          </a:prstGeom>
        </p:spPr>
      </p:pic>
      <p:pic>
        <p:nvPicPr>
          <p:cNvPr id="6" name="图片 5" descr="截屏2023-07-23 下午9.27.44"/>
          <p:cNvPicPr>
            <a:picLocks noChangeAspect="1"/>
          </p:cNvPicPr>
          <p:nvPr/>
        </p:nvPicPr>
        <p:blipFill>
          <a:blip r:embed="rId3"/>
          <a:stretch>
            <a:fillRect/>
          </a:stretch>
        </p:blipFill>
        <p:spPr>
          <a:xfrm>
            <a:off x="0" y="1985645"/>
            <a:ext cx="8940165" cy="1454150"/>
          </a:xfrm>
          <a:prstGeom prst="rect">
            <a:avLst/>
          </a:prstGeom>
        </p:spPr>
      </p:pic>
      <p:pic>
        <p:nvPicPr>
          <p:cNvPr id="7" name="图片 6" descr="截屏2023-07-24 上午1.11.13"/>
          <p:cNvPicPr>
            <a:picLocks noChangeAspect="1"/>
          </p:cNvPicPr>
          <p:nvPr/>
        </p:nvPicPr>
        <p:blipFill>
          <a:blip r:embed="rId4"/>
          <a:stretch>
            <a:fillRect/>
          </a:stretch>
        </p:blipFill>
        <p:spPr>
          <a:xfrm>
            <a:off x="0" y="3364865"/>
            <a:ext cx="9009380" cy="1126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2000" dirty="0">
                <a:solidFill>
                  <a:schemeClr val="accent5">
                    <a:lumMod val="25000"/>
                    <a:lumOff val="75000"/>
                  </a:schemeClr>
                </a:solidFill>
              </a:rPr>
              <a:t>Better &amp; Larger MAP!</a:t>
            </a:r>
            <a:endParaRPr lang="en-US" altLang="en-GB" sz="2000" dirty="0">
              <a:solidFill>
                <a:schemeClr val="accent5">
                  <a:lumMod val="25000"/>
                  <a:lumOff val="75000"/>
                </a:schemeClr>
              </a:solidFill>
            </a:endParaRPr>
          </a:p>
        </p:txBody>
      </p:sp>
      <p:sp>
        <p:nvSpPr>
          <p:cNvPr id="10" name="文本框 9">
            <a:extLst>
              <a:ext uri="{FF2B5EF4-FFF2-40B4-BE49-F238E27FC236}">
                <a16:creationId xmlns:a16="http://schemas.microsoft.com/office/drawing/2014/main" id="{D01B73A1-2D52-BAEF-DEE9-552031B42679}"/>
              </a:ext>
            </a:extLst>
          </p:cNvPr>
          <p:cNvSpPr txBox="1"/>
          <p:nvPr/>
        </p:nvSpPr>
        <p:spPr>
          <a:xfrm>
            <a:off x="1468755" y="1497231"/>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20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pic>
        <p:nvPicPr>
          <p:cNvPr id="11" name="图片 10">
            <a:extLst>
              <a:ext uri="{FF2B5EF4-FFF2-40B4-BE49-F238E27FC236}">
                <a16:creationId xmlns:a16="http://schemas.microsoft.com/office/drawing/2014/main" id="{2FD6EE8C-B9FD-37D2-A759-2141BA00F019}"/>
              </a:ext>
            </a:extLst>
          </p:cNvPr>
          <p:cNvPicPr>
            <a:picLocks noChangeAspect="1"/>
          </p:cNvPicPr>
          <p:nvPr/>
        </p:nvPicPr>
        <p:blipFill>
          <a:blip r:embed="rId3">
            <a:clrChange>
              <a:clrFrom>
                <a:srgbClr val="464646"/>
              </a:clrFrom>
              <a:clrTo>
                <a:srgbClr val="464646">
                  <a:alpha val="0"/>
                </a:srgbClr>
              </a:clrTo>
            </a:clrChange>
          </a:blip>
          <a:stretch>
            <a:fillRect/>
          </a:stretch>
        </p:blipFill>
        <p:spPr>
          <a:xfrm>
            <a:off x="2131424" y="1497231"/>
            <a:ext cx="2016000" cy="195257"/>
          </a:xfrm>
          <a:prstGeom prst="rect">
            <a:avLst/>
          </a:prstGeom>
        </p:spPr>
      </p:pic>
      <p:pic>
        <p:nvPicPr>
          <p:cNvPr id="13" name="图片 12">
            <a:extLst>
              <a:ext uri="{FF2B5EF4-FFF2-40B4-BE49-F238E27FC236}">
                <a16:creationId xmlns:a16="http://schemas.microsoft.com/office/drawing/2014/main" id="{5AC6ADEB-D850-6C5B-69E2-7D031E84E997}"/>
              </a:ext>
            </a:extLst>
          </p:cNvPr>
          <p:cNvPicPr>
            <a:picLocks noChangeAspect="1"/>
          </p:cNvPicPr>
          <p:nvPr/>
        </p:nvPicPr>
        <p:blipFill>
          <a:blip r:embed="rId4">
            <a:clrChange>
              <a:clrFrom>
                <a:srgbClr val="464646"/>
              </a:clrFrom>
              <a:clrTo>
                <a:srgbClr val="464646">
                  <a:alpha val="0"/>
                </a:srgbClr>
              </a:clrTo>
            </a:clrChange>
          </a:blip>
          <a:stretch>
            <a:fillRect/>
          </a:stretch>
        </p:blipFill>
        <p:spPr>
          <a:xfrm>
            <a:off x="2158365" y="2194648"/>
            <a:ext cx="3960000" cy="418949"/>
          </a:xfrm>
          <a:prstGeom prst="rect">
            <a:avLst/>
          </a:prstGeom>
        </p:spPr>
      </p:pic>
      <p:pic>
        <p:nvPicPr>
          <p:cNvPr id="15" name="图片 14">
            <a:extLst>
              <a:ext uri="{FF2B5EF4-FFF2-40B4-BE49-F238E27FC236}">
                <a16:creationId xmlns:a16="http://schemas.microsoft.com/office/drawing/2014/main" id="{B3D8F606-63ED-21EF-40CD-042B7C995F8E}"/>
              </a:ext>
            </a:extLst>
          </p:cNvPr>
          <p:cNvPicPr>
            <a:picLocks noChangeAspect="1"/>
          </p:cNvPicPr>
          <p:nvPr/>
        </p:nvPicPr>
        <p:blipFill>
          <a:blip r:embed="rId5">
            <a:clrChange>
              <a:clrFrom>
                <a:srgbClr val="464646"/>
              </a:clrFrom>
              <a:clrTo>
                <a:srgbClr val="464646">
                  <a:alpha val="0"/>
                </a:srgbClr>
              </a:clrTo>
            </a:clrChange>
          </a:blip>
          <a:stretch>
            <a:fillRect/>
          </a:stretch>
        </p:blipFill>
        <p:spPr>
          <a:xfrm>
            <a:off x="2131424" y="3275312"/>
            <a:ext cx="2412000" cy="413440"/>
          </a:xfrm>
          <a:prstGeom prst="rect">
            <a:avLst/>
          </a:prstGeom>
        </p:spPr>
      </p:pic>
      <p:sp>
        <p:nvSpPr>
          <p:cNvPr id="16" name="文本框 15">
            <a:extLst>
              <a:ext uri="{FF2B5EF4-FFF2-40B4-BE49-F238E27FC236}">
                <a16:creationId xmlns:a16="http://schemas.microsoft.com/office/drawing/2014/main" id="{DDEFE543-1A77-C1D9-5F6B-09166225B02C}"/>
              </a:ext>
            </a:extLst>
          </p:cNvPr>
          <p:cNvSpPr txBox="1"/>
          <p:nvPr/>
        </p:nvSpPr>
        <p:spPr>
          <a:xfrm>
            <a:off x="872503" y="1436201"/>
            <a:ext cx="1040670" cy="400110"/>
          </a:xfrm>
          <a:prstGeom prst="rect">
            <a:avLst/>
          </a:prstGeom>
          <a:noFill/>
        </p:spPr>
        <p:txBody>
          <a:bodyPr wrap="none" rtlCol="0">
            <a:spAutoFit/>
          </a:bodyPr>
          <a:lstStyle/>
          <a:p>
            <a:r>
              <a:rPr lang="en-US" altLang="zh-CN" sz="2000" dirty="0">
                <a:solidFill>
                  <a:schemeClr val="bg1"/>
                </a:solidFill>
              </a:rPr>
              <a:t>Tutorial</a:t>
            </a:r>
            <a:endParaRPr lang="zh-CN" altLang="en-US" sz="2000" dirty="0">
              <a:solidFill>
                <a:schemeClr val="bg1"/>
              </a:solidFill>
            </a:endParaRPr>
          </a:p>
        </p:txBody>
      </p:sp>
      <p:sp>
        <p:nvSpPr>
          <p:cNvPr id="17" name="文本框 16">
            <a:extLst>
              <a:ext uri="{FF2B5EF4-FFF2-40B4-BE49-F238E27FC236}">
                <a16:creationId xmlns:a16="http://schemas.microsoft.com/office/drawing/2014/main" id="{6DDE30FE-7CFF-9985-08A2-4DF860FD0485}"/>
              </a:ext>
            </a:extLst>
          </p:cNvPr>
          <p:cNvSpPr txBox="1"/>
          <p:nvPr/>
        </p:nvSpPr>
        <p:spPr>
          <a:xfrm>
            <a:off x="877518" y="2286422"/>
            <a:ext cx="1011815" cy="400110"/>
          </a:xfrm>
          <a:prstGeom prst="rect">
            <a:avLst/>
          </a:prstGeom>
          <a:noFill/>
        </p:spPr>
        <p:txBody>
          <a:bodyPr wrap="none" rtlCol="0">
            <a:spAutoFit/>
          </a:bodyPr>
          <a:lstStyle/>
          <a:p>
            <a:r>
              <a:rPr lang="en-US" altLang="zh-CN" sz="2000" dirty="0">
                <a:solidFill>
                  <a:schemeClr val="bg1"/>
                </a:solidFill>
              </a:rPr>
              <a:t>Level 1</a:t>
            </a:r>
            <a:endParaRPr lang="zh-CN" altLang="en-US" sz="2000" dirty="0">
              <a:solidFill>
                <a:schemeClr val="bg1"/>
              </a:solidFill>
            </a:endParaRPr>
          </a:p>
        </p:txBody>
      </p:sp>
      <p:sp>
        <p:nvSpPr>
          <p:cNvPr id="18" name="文本框 17">
            <a:extLst>
              <a:ext uri="{FF2B5EF4-FFF2-40B4-BE49-F238E27FC236}">
                <a16:creationId xmlns:a16="http://schemas.microsoft.com/office/drawing/2014/main" id="{A5B6DA19-B9B5-914D-0DE9-F1B33CDD82F5}"/>
              </a:ext>
            </a:extLst>
          </p:cNvPr>
          <p:cNvSpPr txBox="1"/>
          <p:nvPr/>
        </p:nvSpPr>
        <p:spPr>
          <a:xfrm>
            <a:off x="913154" y="3307190"/>
            <a:ext cx="1111202" cy="400110"/>
          </a:xfrm>
          <a:prstGeom prst="rect">
            <a:avLst/>
          </a:prstGeom>
          <a:noFill/>
        </p:spPr>
        <p:txBody>
          <a:bodyPr wrap="none" rtlCol="0">
            <a:spAutoFit/>
          </a:bodyPr>
          <a:lstStyle/>
          <a:p>
            <a:r>
              <a:rPr lang="en-US" altLang="zh-CN" sz="2000" dirty="0">
                <a:solidFill>
                  <a:schemeClr val="bg1"/>
                </a:solidFill>
              </a:rPr>
              <a:t>BOSS 1</a:t>
            </a:r>
            <a:endParaRPr lang="zh-CN" altLang="en-US" sz="2000" dirty="0">
              <a:solidFill>
                <a:schemeClr val="bg1"/>
              </a:solidFill>
            </a:endParaRPr>
          </a:p>
        </p:txBody>
      </p:sp>
    </p:spTree>
    <p:extLst>
      <p:ext uri="{BB962C8B-B14F-4D97-AF65-F5344CB8AC3E}">
        <p14:creationId xmlns:p14="http://schemas.microsoft.com/office/powerpoint/2010/main" val="68809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2000" dirty="0">
                <a:solidFill>
                  <a:schemeClr val="accent5">
                    <a:lumMod val="25000"/>
                    <a:lumOff val="75000"/>
                  </a:schemeClr>
                </a:solidFill>
              </a:rPr>
              <a:t>Better &amp; Larger MAP!</a:t>
            </a:r>
            <a:endParaRPr lang="en-US" altLang="en-GB" sz="2000" dirty="0">
              <a:solidFill>
                <a:schemeClr val="accent5">
                  <a:lumMod val="25000"/>
                  <a:lumOff val="75000"/>
                </a:schemeClr>
              </a:solidFill>
            </a:endParaRPr>
          </a:p>
        </p:txBody>
      </p:sp>
      <p:sp>
        <p:nvSpPr>
          <p:cNvPr id="10" name="文本框 9">
            <a:extLst>
              <a:ext uri="{FF2B5EF4-FFF2-40B4-BE49-F238E27FC236}">
                <a16:creationId xmlns:a16="http://schemas.microsoft.com/office/drawing/2014/main" id="{D01B73A1-2D52-BAEF-DEE9-552031B42679}"/>
              </a:ext>
            </a:extLst>
          </p:cNvPr>
          <p:cNvSpPr txBox="1"/>
          <p:nvPr/>
        </p:nvSpPr>
        <p:spPr>
          <a:xfrm>
            <a:off x="1468755" y="1390551"/>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zh-CN" altLang="en-US" sz="20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6" name="文本框 15">
            <a:extLst>
              <a:ext uri="{FF2B5EF4-FFF2-40B4-BE49-F238E27FC236}">
                <a16:creationId xmlns:a16="http://schemas.microsoft.com/office/drawing/2014/main" id="{DDEFE543-1A77-C1D9-5F6B-09166225B02C}"/>
              </a:ext>
            </a:extLst>
          </p:cNvPr>
          <p:cNvSpPr txBox="1"/>
          <p:nvPr/>
        </p:nvSpPr>
        <p:spPr>
          <a:xfrm>
            <a:off x="899444" y="1110183"/>
            <a:ext cx="1040670" cy="400110"/>
          </a:xfrm>
          <a:prstGeom prst="rect">
            <a:avLst/>
          </a:prstGeom>
          <a:noFill/>
        </p:spPr>
        <p:txBody>
          <a:bodyPr wrap="none" rtlCol="0">
            <a:spAutoFit/>
          </a:bodyPr>
          <a:lstStyle/>
          <a:p>
            <a:r>
              <a:rPr lang="en-US" altLang="zh-CN" sz="2000" strike="sngStrike" dirty="0">
                <a:solidFill>
                  <a:schemeClr val="bg1">
                    <a:lumMod val="65000"/>
                  </a:schemeClr>
                </a:solidFill>
              </a:rPr>
              <a:t>Tutorial</a:t>
            </a:r>
            <a:endParaRPr lang="zh-CN" altLang="en-US" sz="2000" strike="sngStrike" dirty="0">
              <a:solidFill>
                <a:schemeClr val="bg1">
                  <a:lumMod val="65000"/>
                </a:schemeClr>
              </a:solidFill>
            </a:endParaRPr>
          </a:p>
        </p:txBody>
      </p:sp>
      <p:sp>
        <p:nvSpPr>
          <p:cNvPr id="17" name="文本框 16">
            <a:extLst>
              <a:ext uri="{FF2B5EF4-FFF2-40B4-BE49-F238E27FC236}">
                <a16:creationId xmlns:a16="http://schemas.microsoft.com/office/drawing/2014/main" id="{6DDE30FE-7CFF-9985-08A2-4DF860FD0485}"/>
              </a:ext>
            </a:extLst>
          </p:cNvPr>
          <p:cNvSpPr txBox="1"/>
          <p:nvPr/>
        </p:nvSpPr>
        <p:spPr>
          <a:xfrm>
            <a:off x="913871" y="2188252"/>
            <a:ext cx="1011815" cy="400110"/>
          </a:xfrm>
          <a:prstGeom prst="rect">
            <a:avLst/>
          </a:prstGeom>
          <a:noFill/>
        </p:spPr>
        <p:txBody>
          <a:bodyPr wrap="none" rtlCol="0">
            <a:spAutoFit/>
          </a:bodyPr>
          <a:lstStyle/>
          <a:p>
            <a:r>
              <a:rPr lang="en-US" altLang="zh-CN" sz="2000" strike="sngStrike" dirty="0">
                <a:solidFill>
                  <a:schemeClr val="bg1">
                    <a:lumMod val="65000"/>
                  </a:schemeClr>
                </a:solidFill>
              </a:rPr>
              <a:t>Level 1</a:t>
            </a:r>
            <a:endParaRPr lang="zh-CN" altLang="en-US" sz="2000" strike="sngStrike" dirty="0">
              <a:solidFill>
                <a:schemeClr val="bg1">
                  <a:lumMod val="65000"/>
                </a:schemeClr>
              </a:solidFill>
            </a:endParaRPr>
          </a:p>
        </p:txBody>
      </p:sp>
      <p:sp>
        <p:nvSpPr>
          <p:cNvPr id="18" name="文本框 17">
            <a:extLst>
              <a:ext uri="{FF2B5EF4-FFF2-40B4-BE49-F238E27FC236}">
                <a16:creationId xmlns:a16="http://schemas.microsoft.com/office/drawing/2014/main" id="{A5B6DA19-B9B5-914D-0DE9-F1B33CDD82F5}"/>
              </a:ext>
            </a:extLst>
          </p:cNvPr>
          <p:cNvSpPr txBox="1"/>
          <p:nvPr/>
        </p:nvSpPr>
        <p:spPr>
          <a:xfrm>
            <a:off x="828912" y="3589825"/>
            <a:ext cx="1111202" cy="400110"/>
          </a:xfrm>
          <a:prstGeom prst="rect">
            <a:avLst/>
          </a:prstGeom>
          <a:noFill/>
        </p:spPr>
        <p:txBody>
          <a:bodyPr wrap="none" rtlCol="0">
            <a:spAutoFit/>
          </a:bodyPr>
          <a:lstStyle/>
          <a:p>
            <a:r>
              <a:rPr lang="en-US" altLang="zh-CN" sz="2000" strike="sngStrike" dirty="0">
                <a:solidFill>
                  <a:schemeClr val="bg1">
                    <a:lumMod val="65000"/>
                  </a:schemeClr>
                </a:solidFill>
              </a:rPr>
              <a:t>BOSS 1</a:t>
            </a:r>
            <a:endParaRPr lang="zh-CN" altLang="en-US" sz="2000" strike="sngStrike" dirty="0">
              <a:solidFill>
                <a:schemeClr val="bg1">
                  <a:lumMod val="65000"/>
                </a:schemeClr>
              </a:solidFill>
            </a:endParaRPr>
          </a:p>
        </p:txBody>
      </p:sp>
      <p:sp>
        <p:nvSpPr>
          <p:cNvPr id="2" name="文本框 1">
            <a:extLst>
              <a:ext uri="{FF2B5EF4-FFF2-40B4-BE49-F238E27FC236}">
                <a16:creationId xmlns:a16="http://schemas.microsoft.com/office/drawing/2014/main" id="{819057B5-7FB9-0C38-E38C-6ED7F9EF750D}"/>
              </a:ext>
            </a:extLst>
          </p:cNvPr>
          <p:cNvSpPr txBox="1"/>
          <p:nvPr/>
        </p:nvSpPr>
        <p:spPr>
          <a:xfrm>
            <a:off x="314348" y="1507774"/>
            <a:ext cx="1625766" cy="400110"/>
          </a:xfrm>
          <a:prstGeom prst="rect">
            <a:avLst/>
          </a:prstGeom>
          <a:noFill/>
        </p:spPr>
        <p:txBody>
          <a:bodyPr wrap="none" rtlCol="0">
            <a:spAutoFit/>
          </a:bodyPr>
          <a:lstStyle/>
          <a:p>
            <a:r>
              <a:rPr lang="en-US" altLang="zh-CN" sz="2000" dirty="0">
                <a:solidFill>
                  <a:schemeClr val="bg1"/>
                </a:solidFill>
              </a:rPr>
              <a:t>New Tutorial</a:t>
            </a:r>
            <a:endParaRPr lang="zh-CN" altLang="en-US" sz="2000" dirty="0">
              <a:solidFill>
                <a:schemeClr val="bg1"/>
              </a:solidFill>
            </a:endParaRPr>
          </a:p>
        </p:txBody>
      </p:sp>
      <p:pic>
        <p:nvPicPr>
          <p:cNvPr id="3" name="图片 2">
            <a:extLst>
              <a:ext uri="{FF2B5EF4-FFF2-40B4-BE49-F238E27FC236}">
                <a16:creationId xmlns:a16="http://schemas.microsoft.com/office/drawing/2014/main" id="{7E36DC69-4083-42AA-A515-03A35089957B}"/>
              </a:ext>
            </a:extLst>
          </p:cNvPr>
          <p:cNvPicPr>
            <a:picLocks noChangeAspect="1"/>
          </p:cNvPicPr>
          <p:nvPr/>
        </p:nvPicPr>
        <p:blipFill>
          <a:blip r:embed="rId3">
            <a:clrChange>
              <a:clrFrom>
                <a:srgbClr val="464646"/>
              </a:clrFrom>
              <a:clrTo>
                <a:srgbClr val="464646">
                  <a:alpha val="0"/>
                </a:srgbClr>
              </a:clrTo>
            </a:clrChange>
          </a:blip>
          <a:stretch>
            <a:fillRect/>
          </a:stretch>
        </p:blipFill>
        <p:spPr>
          <a:xfrm>
            <a:off x="2131424" y="1185179"/>
            <a:ext cx="2016000" cy="195257"/>
          </a:xfrm>
          <a:prstGeom prst="rect">
            <a:avLst/>
          </a:prstGeom>
        </p:spPr>
      </p:pic>
      <p:pic>
        <p:nvPicPr>
          <p:cNvPr id="5" name="图片 4">
            <a:extLst>
              <a:ext uri="{FF2B5EF4-FFF2-40B4-BE49-F238E27FC236}">
                <a16:creationId xmlns:a16="http://schemas.microsoft.com/office/drawing/2014/main" id="{C9D7C40D-4846-D6C4-C114-67BAE4879CB6}"/>
              </a:ext>
            </a:extLst>
          </p:cNvPr>
          <p:cNvPicPr>
            <a:picLocks noChangeAspect="1"/>
          </p:cNvPicPr>
          <p:nvPr/>
        </p:nvPicPr>
        <p:blipFill>
          <a:blip r:embed="rId4">
            <a:clrChange>
              <a:clrFrom>
                <a:srgbClr val="464646"/>
              </a:clrFrom>
              <a:clrTo>
                <a:srgbClr val="464646">
                  <a:alpha val="0"/>
                </a:srgbClr>
              </a:clrTo>
            </a:clrChange>
          </a:blip>
          <a:stretch>
            <a:fillRect/>
          </a:stretch>
        </p:blipFill>
        <p:spPr>
          <a:xfrm>
            <a:off x="2131424" y="1494199"/>
            <a:ext cx="2520000" cy="379530"/>
          </a:xfrm>
          <a:prstGeom prst="rect">
            <a:avLst/>
          </a:prstGeom>
        </p:spPr>
      </p:pic>
      <p:sp>
        <p:nvSpPr>
          <p:cNvPr id="7" name="文本框 6">
            <a:extLst>
              <a:ext uri="{FF2B5EF4-FFF2-40B4-BE49-F238E27FC236}">
                <a16:creationId xmlns:a16="http://schemas.microsoft.com/office/drawing/2014/main" id="{1A342B69-5195-46D8-79F2-A37D3ADC210D}"/>
              </a:ext>
            </a:extLst>
          </p:cNvPr>
          <p:cNvSpPr txBox="1"/>
          <p:nvPr/>
        </p:nvSpPr>
        <p:spPr>
          <a:xfrm>
            <a:off x="899444" y="2710178"/>
            <a:ext cx="1011815" cy="400110"/>
          </a:xfrm>
          <a:prstGeom prst="rect">
            <a:avLst/>
          </a:prstGeom>
          <a:noFill/>
        </p:spPr>
        <p:txBody>
          <a:bodyPr wrap="none" rtlCol="0">
            <a:spAutoFit/>
          </a:bodyPr>
          <a:lstStyle/>
          <a:p>
            <a:r>
              <a:rPr lang="en-US" altLang="zh-CN" sz="2000" dirty="0">
                <a:solidFill>
                  <a:schemeClr val="bg1"/>
                </a:solidFill>
              </a:rPr>
              <a:t>Level 1</a:t>
            </a:r>
            <a:endParaRPr lang="zh-CN" altLang="en-US" sz="2000" dirty="0">
              <a:solidFill>
                <a:schemeClr val="bg1"/>
              </a:solidFill>
            </a:endParaRPr>
          </a:p>
        </p:txBody>
      </p:sp>
      <p:sp>
        <p:nvSpPr>
          <p:cNvPr id="8" name="文本框 7">
            <a:extLst>
              <a:ext uri="{FF2B5EF4-FFF2-40B4-BE49-F238E27FC236}">
                <a16:creationId xmlns:a16="http://schemas.microsoft.com/office/drawing/2014/main" id="{713E1942-C174-E4A9-469E-DC360C3C363A}"/>
              </a:ext>
            </a:extLst>
          </p:cNvPr>
          <p:cNvSpPr txBox="1"/>
          <p:nvPr/>
        </p:nvSpPr>
        <p:spPr>
          <a:xfrm>
            <a:off x="828912" y="4013200"/>
            <a:ext cx="1111202" cy="400110"/>
          </a:xfrm>
          <a:prstGeom prst="rect">
            <a:avLst/>
          </a:prstGeom>
          <a:noFill/>
        </p:spPr>
        <p:txBody>
          <a:bodyPr wrap="none" rtlCol="0">
            <a:spAutoFit/>
          </a:bodyPr>
          <a:lstStyle/>
          <a:p>
            <a:r>
              <a:rPr lang="en-US" altLang="zh-CN" sz="2000" dirty="0">
                <a:solidFill>
                  <a:schemeClr val="bg1"/>
                </a:solidFill>
              </a:rPr>
              <a:t>BOSS 1</a:t>
            </a:r>
            <a:endParaRPr lang="zh-CN" altLang="en-US" sz="2000" dirty="0">
              <a:solidFill>
                <a:schemeClr val="bg1"/>
              </a:solidFill>
            </a:endParaRPr>
          </a:p>
        </p:txBody>
      </p:sp>
      <p:pic>
        <p:nvPicPr>
          <p:cNvPr id="9" name="图片 8">
            <a:extLst>
              <a:ext uri="{FF2B5EF4-FFF2-40B4-BE49-F238E27FC236}">
                <a16:creationId xmlns:a16="http://schemas.microsoft.com/office/drawing/2014/main" id="{93238DD6-9FC5-19C5-BE98-134ABB18BE52}"/>
              </a:ext>
            </a:extLst>
          </p:cNvPr>
          <p:cNvPicPr>
            <a:picLocks noChangeAspect="1"/>
          </p:cNvPicPr>
          <p:nvPr/>
        </p:nvPicPr>
        <p:blipFill>
          <a:blip r:embed="rId5">
            <a:clrChange>
              <a:clrFrom>
                <a:srgbClr val="464646"/>
              </a:clrFrom>
              <a:clrTo>
                <a:srgbClr val="464646">
                  <a:alpha val="0"/>
                </a:srgbClr>
              </a:clrTo>
            </a:clrChange>
          </a:blip>
          <a:stretch>
            <a:fillRect/>
          </a:stretch>
        </p:blipFill>
        <p:spPr>
          <a:xfrm>
            <a:off x="1940114" y="3589825"/>
            <a:ext cx="2412000" cy="413440"/>
          </a:xfrm>
          <a:prstGeom prst="rect">
            <a:avLst/>
          </a:prstGeom>
        </p:spPr>
      </p:pic>
      <p:pic>
        <p:nvPicPr>
          <p:cNvPr id="12" name="图片 11">
            <a:extLst>
              <a:ext uri="{FF2B5EF4-FFF2-40B4-BE49-F238E27FC236}">
                <a16:creationId xmlns:a16="http://schemas.microsoft.com/office/drawing/2014/main" id="{1490A912-E409-BE20-761D-38F8CAE2C8E9}"/>
              </a:ext>
            </a:extLst>
          </p:cNvPr>
          <p:cNvPicPr>
            <a:picLocks noChangeAspect="1"/>
          </p:cNvPicPr>
          <p:nvPr/>
        </p:nvPicPr>
        <p:blipFill>
          <a:blip r:embed="rId5">
            <a:clrChange>
              <a:clrFrom>
                <a:srgbClr val="464646"/>
              </a:clrFrom>
              <a:clrTo>
                <a:srgbClr val="464646">
                  <a:alpha val="0"/>
                </a:srgbClr>
              </a:clrTo>
            </a:clrChange>
          </a:blip>
          <a:stretch>
            <a:fillRect/>
          </a:stretch>
        </p:blipFill>
        <p:spPr>
          <a:xfrm>
            <a:off x="1940114" y="4026530"/>
            <a:ext cx="2412000" cy="413440"/>
          </a:xfrm>
          <a:prstGeom prst="rect">
            <a:avLst/>
          </a:prstGeom>
        </p:spPr>
      </p:pic>
      <p:pic>
        <p:nvPicPr>
          <p:cNvPr id="19" name="图片 18">
            <a:extLst>
              <a:ext uri="{FF2B5EF4-FFF2-40B4-BE49-F238E27FC236}">
                <a16:creationId xmlns:a16="http://schemas.microsoft.com/office/drawing/2014/main" id="{B7D923E0-7486-423C-7FBD-6745C1237704}"/>
              </a:ext>
            </a:extLst>
          </p:cNvPr>
          <p:cNvPicPr>
            <a:picLocks noChangeAspect="1"/>
          </p:cNvPicPr>
          <p:nvPr/>
        </p:nvPicPr>
        <p:blipFill>
          <a:blip r:embed="rId6">
            <a:clrChange>
              <a:clrFrom>
                <a:srgbClr val="464646"/>
              </a:clrFrom>
              <a:clrTo>
                <a:srgbClr val="464646">
                  <a:alpha val="0"/>
                </a:srgbClr>
              </a:clrTo>
            </a:clrChange>
          </a:blip>
          <a:stretch>
            <a:fillRect/>
          </a:stretch>
        </p:blipFill>
        <p:spPr>
          <a:xfrm>
            <a:off x="2131424" y="2131373"/>
            <a:ext cx="3960000" cy="418949"/>
          </a:xfrm>
          <a:prstGeom prst="rect">
            <a:avLst/>
          </a:prstGeom>
        </p:spPr>
      </p:pic>
      <p:pic>
        <p:nvPicPr>
          <p:cNvPr id="23" name="图片 22">
            <a:extLst>
              <a:ext uri="{FF2B5EF4-FFF2-40B4-BE49-F238E27FC236}">
                <a16:creationId xmlns:a16="http://schemas.microsoft.com/office/drawing/2014/main" id="{1CAC8C55-3A88-E54B-E1D9-8F3C569C1B88}"/>
              </a:ext>
            </a:extLst>
          </p:cNvPr>
          <p:cNvPicPr>
            <a:picLocks noChangeAspect="1"/>
          </p:cNvPicPr>
          <p:nvPr/>
        </p:nvPicPr>
        <p:blipFill>
          <a:blip r:embed="rId7">
            <a:clrChange>
              <a:clrFrom>
                <a:srgbClr val="464646"/>
              </a:clrFrom>
              <a:clrTo>
                <a:srgbClr val="464646">
                  <a:alpha val="0"/>
                </a:srgbClr>
              </a:clrTo>
            </a:clrChange>
          </a:blip>
          <a:stretch>
            <a:fillRect/>
          </a:stretch>
        </p:blipFill>
        <p:spPr>
          <a:xfrm>
            <a:off x="2078084" y="2628377"/>
            <a:ext cx="4572000" cy="649254"/>
          </a:xfrm>
          <a:prstGeom prst="rect">
            <a:avLst/>
          </a:prstGeom>
        </p:spPr>
      </p:pic>
    </p:spTree>
    <p:extLst>
      <p:ext uri="{BB962C8B-B14F-4D97-AF65-F5344CB8AC3E}">
        <p14:creationId xmlns:p14="http://schemas.microsoft.com/office/powerpoint/2010/main" val="217761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2000" dirty="0">
                <a:solidFill>
                  <a:schemeClr val="accent5">
                    <a:lumMod val="25000"/>
                    <a:lumOff val="75000"/>
                  </a:schemeClr>
                </a:solidFill>
              </a:rPr>
              <a:t>Better &amp; Larger MAP!</a:t>
            </a:r>
            <a:endParaRPr lang="en-US" altLang="en-GB" sz="2000" dirty="0">
              <a:solidFill>
                <a:schemeClr val="accent5">
                  <a:lumMod val="25000"/>
                  <a:lumOff val="75000"/>
                </a:schemeClr>
              </a:solidFill>
            </a:endParaRPr>
          </a:p>
        </p:txBody>
      </p:sp>
      <p:pic>
        <p:nvPicPr>
          <p:cNvPr id="3" name="图片 2">
            <a:extLst>
              <a:ext uri="{FF2B5EF4-FFF2-40B4-BE49-F238E27FC236}">
                <a16:creationId xmlns:a16="http://schemas.microsoft.com/office/drawing/2014/main" id="{7E36DC69-4083-42AA-A515-03A35089957B}"/>
              </a:ext>
            </a:extLst>
          </p:cNvPr>
          <p:cNvPicPr>
            <a:picLocks noChangeAspect="1"/>
          </p:cNvPicPr>
          <p:nvPr/>
        </p:nvPicPr>
        <p:blipFill>
          <a:blip r:embed="rId3">
            <a:clrChange>
              <a:clrFrom>
                <a:srgbClr val="464646"/>
              </a:clrFrom>
              <a:clrTo>
                <a:srgbClr val="464646">
                  <a:alpha val="0"/>
                </a:srgbClr>
              </a:clrTo>
            </a:clrChange>
          </a:blip>
          <a:stretch>
            <a:fillRect/>
          </a:stretch>
        </p:blipFill>
        <p:spPr>
          <a:xfrm>
            <a:off x="980804" y="1677189"/>
            <a:ext cx="1271039" cy="123105"/>
          </a:xfrm>
          <a:prstGeom prst="rect">
            <a:avLst/>
          </a:prstGeom>
        </p:spPr>
      </p:pic>
      <p:pic>
        <p:nvPicPr>
          <p:cNvPr id="5" name="图片 4">
            <a:extLst>
              <a:ext uri="{FF2B5EF4-FFF2-40B4-BE49-F238E27FC236}">
                <a16:creationId xmlns:a16="http://schemas.microsoft.com/office/drawing/2014/main" id="{C9D7C40D-4846-D6C4-C114-67BAE4879CB6}"/>
              </a:ext>
            </a:extLst>
          </p:cNvPr>
          <p:cNvPicPr>
            <a:picLocks noChangeAspect="1"/>
          </p:cNvPicPr>
          <p:nvPr/>
        </p:nvPicPr>
        <p:blipFill>
          <a:blip r:embed="rId4">
            <a:clrChange>
              <a:clrFrom>
                <a:srgbClr val="464646"/>
              </a:clrFrom>
              <a:clrTo>
                <a:srgbClr val="464646">
                  <a:alpha val="0"/>
                </a:srgbClr>
              </a:clrTo>
            </a:clrChange>
          </a:blip>
          <a:stretch>
            <a:fillRect/>
          </a:stretch>
        </p:blipFill>
        <p:spPr>
          <a:xfrm>
            <a:off x="980804" y="1905679"/>
            <a:ext cx="1588799" cy="239284"/>
          </a:xfrm>
          <a:prstGeom prst="rect">
            <a:avLst/>
          </a:prstGeom>
        </p:spPr>
      </p:pic>
      <p:pic>
        <p:nvPicPr>
          <p:cNvPr id="19" name="图片 18">
            <a:extLst>
              <a:ext uri="{FF2B5EF4-FFF2-40B4-BE49-F238E27FC236}">
                <a16:creationId xmlns:a16="http://schemas.microsoft.com/office/drawing/2014/main" id="{B7D923E0-7486-423C-7FBD-6745C1237704}"/>
              </a:ext>
            </a:extLst>
          </p:cNvPr>
          <p:cNvPicPr>
            <a:picLocks noChangeAspect="1"/>
          </p:cNvPicPr>
          <p:nvPr/>
        </p:nvPicPr>
        <p:blipFill>
          <a:blip r:embed="rId5">
            <a:clrChange>
              <a:clrFrom>
                <a:srgbClr val="464646"/>
              </a:clrFrom>
              <a:clrTo>
                <a:srgbClr val="464646">
                  <a:alpha val="0"/>
                </a:srgbClr>
              </a:clrTo>
            </a:clrChange>
          </a:blip>
          <a:stretch>
            <a:fillRect/>
          </a:stretch>
        </p:blipFill>
        <p:spPr>
          <a:xfrm>
            <a:off x="980804" y="2542853"/>
            <a:ext cx="2496685" cy="264137"/>
          </a:xfrm>
          <a:prstGeom prst="rect">
            <a:avLst/>
          </a:prstGeom>
        </p:spPr>
      </p:pic>
      <p:pic>
        <p:nvPicPr>
          <p:cNvPr id="23" name="图片 22">
            <a:extLst>
              <a:ext uri="{FF2B5EF4-FFF2-40B4-BE49-F238E27FC236}">
                <a16:creationId xmlns:a16="http://schemas.microsoft.com/office/drawing/2014/main" id="{1CAC8C55-3A88-E54B-E1D9-8F3C569C1B88}"/>
              </a:ext>
            </a:extLst>
          </p:cNvPr>
          <p:cNvPicPr>
            <a:picLocks noChangeAspect="1"/>
          </p:cNvPicPr>
          <p:nvPr/>
        </p:nvPicPr>
        <p:blipFill>
          <a:blip r:embed="rId6">
            <a:clrChange>
              <a:clrFrom>
                <a:srgbClr val="464646"/>
              </a:clrFrom>
              <a:clrTo>
                <a:srgbClr val="464646">
                  <a:alpha val="0"/>
                </a:srgbClr>
              </a:clrTo>
            </a:clrChange>
          </a:blip>
          <a:stretch>
            <a:fillRect/>
          </a:stretch>
        </p:blipFill>
        <p:spPr>
          <a:xfrm>
            <a:off x="980804" y="2894655"/>
            <a:ext cx="2882536" cy="409339"/>
          </a:xfrm>
          <a:prstGeom prst="rect">
            <a:avLst/>
          </a:prstGeom>
        </p:spPr>
      </p:pic>
      <p:sp>
        <p:nvSpPr>
          <p:cNvPr id="4" name="文本框 3">
            <a:extLst>
              <a:ext uri="{FF2B5EF4-FFF2-40B4-BE49-F238E27FC236}">
                <a16:creationId xmlns:a16="http://schemas.microsoft.com/office/drawing/2014/main" id="{BBC5C059-1C44-C24F-E852-BDE7F439735F}"/>
              </a:ext>
            </a:extLst>
          </p:cNvPr>
          <p:cNvSpPr txBox="1"/>
          <p:nvPr/>
        </p:nvSpPr>
        <p:spPr>
          <a:xfrm>
            <a:off x="896343" y="3798181"/>
            <a:ext cx="2711000" cy="646331"/>
          </a:xfrm>
          <a:prstGeom prst="rect">
            <a:avLst/>
          </a:prstGeom>
          <a:noFill/>
        </p:spPr>
        <p:txBody>
          <a:bodyPr wrap="none" rtlCol="0">
            <a:spAutoFit/>
          </a:bodyPr>
          <a:lstStyle/>
          <a:p>
            <a:pPr algn="ctr"/>
            <a:r>
              <a:rPr lang="en-US" altLang="zh-CN" sz="1800" dirty="0">
                <a:solidFill>
                  <a:schemeClr val="bg1"/>
                </a:solidFill>
              </a:rPr>
              <a:t>Larger &amp; Longer</a:t>
            </a:r>
          </a:p>
          <a:p>
            <a:pPr algn="ctr"/>
            <a:r>
              <a:rPr lang="en-US" altLang="zh-CN" sz="1800" dirty="0">
                <a:solidFill>
                  <a:schemeClr val="bg1"/>
                </a:solidFill>
              </a:rPr>
              <a:t>Completely New Design!</a:t>
            </a:r>
            <a:endParaRPr lang="zh-CN" altLang="en-US" sz="1800" dirty="0">
              <a:solidFill>
                <a:schemeClr val="bg1"/>
              </a:solidFill>
            </a:endParaRPr>
          </a:p>
        </p:txBody>
      </p:sp>
      <p:pic>
        <p:nvPicPr>
          <p:cNvPr id="11" name="图片 10">
            <a:extLst>
              <a:ext uri="{FF2B5EF4-FFF2-40B4-BE49-F238E27FC236}">
                <a16:creationId xmlns:a16="http://schemas.microsoft.com/office/drawing/2014/main" id="{152214A8-5AF8-C988-EA31-461CC80A4DE8}"/>
              </a:ext>
            </a:extLst>
          </p:cNvPr>
          <p:cNvPicPr>
            <a:picLocks noChangeAspect="1"/>
          </p:cNvPicPr>
          <p:nvPr/>
        </p:nvPicPr>
        <p:blipFill>
          <a:blip r:embed="rId7"/>
          <a:stretch>
            <a:fillRect/>
          </a:stretch>
        </p:blipFill>
        <p:spPr>
          <a:xfrm>
            <a:off x="5280662" y="1232072"/>
            <a:ext cx="2427432" cy="2427432"/>
          </a:xfrm>
          <a:prstGeom prst="rect">
            <a:avLst/>
          </a:prstGeom>
        </p:spPr>
      </p:pic>
      <p:sp>
        <p:nvSpPr>
          <p:cNvPr id="13" name="文本框 12">
            <a:extLst>
              <a:ext uri="{FF2B5EF4-FFF2-40B4-BE49-F238E27FC236}">
                <a16:creationId xmlns:a16="http://schemas.microsoft.com/office/drawing/2014/main" id="{6CD97DAC-D4F4-78F9-A5EF-EF30F21D169C}"/>
              </a:ext>
            </a:extLst>
          </p:cNvPr>
          <p:cNvSpPr txBox="1"/>
          <p:nvPr/>
        </p:nvSpPr>
        <p:spPr>
          <a:xfrm>
            <a:off x="5857024" y="3887940"/>
            <a:ext cx="1274708" cy="369332"/>
          </a:xfrm>
          <a:prstGeom prst="rect">
            <a:avLst/>
          </a:prstGeom>
          <a:noFill/>
        </p:spPr>
        <p:txBody>
          <a:bodyPr wrap="none" rtlCol="0">
            <a:spAutoFit/>
          </a:bodyPr>
          <a:lstStyle/>
          <a:p>
            <a:pPr algn="ctr"/>
            <a:r>
              <a:rPr lang="en-US" altLang="zh-CN" sz="1800" dirty="0">
                <a:solidFill>
                  <a:schemeClr val="bg1"/>
                </a:solidFill>
              </a:rPr>
              <a:t>Rare Plant</a:t>
            </a:r>
            <a:endParaRPr lang="zh-CN" altLang="en-US" sz="1800" dirty="0">
              <a:solidFill>
                <a:schemeClr val="bg1"/>
              </a:solidFill>
            </a:endParaRPr>
          </a:p>
        </p:txBody>
      </p:sp>
      <p:pic>
        <p:nvPicPr>
          <p:cNvPr id="15" name="图片 14">
            <a:extLst>
              <a:ext uri="{FF2B5EF4-FFF2-40B4-BE49-F238E27FC236}">
                <a16:creationId xmlns:a16="http://schemas.microsoft.com/office/drawing/2014/main" id="{04277646-9558-9AEB-47AA-EF99331581B3}"/>
              </a:ext>
            </a:extLst>
          </p:cNvPr>
          <p:cNvPicPr>
            <a:picLocks noChangeAspect="1"/>
          </p:cNvPicPr>
          <p:nvPr/>
        </p:nvPicPr>
        <p:blipFill>
          <a:blip r:embed="rId8"/>
          <a:stretch>
            <a:fillRect/>
          </a:stretch>
        </p:blipFill>
        <p:spPr>
          <a:xfrm>
            <a:off x="5280662" y="1232072"/>
            <a:ext cx="2427432" cy="2427432"/>
          </a:xfrm>
          <a:prstGeom prst="rect">
            <a:avLst/>
          </a:prstGeom>
        </p:spPr>
      </p:pic>
      <p:sp>
        <p:nvSpPr>
          <p:cNvPr id="20" name="文本框 19">
            <a:extLst>
              <a:ext uri="{FF2B5EF4-FFF2-40B4-BE49-F238E27FC236}">
                <a16:creationId xmlns:a16="http://schemas.microsoft.com/office/drawing/2014/main" id="{B91D3141-6A6F-5FBE-94E0-EBF2AE1E87FE}"/>
              </a:ext>
            </a:extLst>
          </p:cNvPr>
          <p:cNvSpPr txBox="1"/>
          <p:nvPr/>
        </p:nvSpPr>
        <p:spPr>
          <a:xfrm>
            <a:off x="5754432" y="3871498"/>
            <a:ext cx="1479892" cy="369332"/>
          </a:xfrm>
          <a:prstGeom prst="rect">
            <a:avLst/>
          </a:prstGeom>
          <a:noFill/>
        </p:spPr>
        <p:txBody>
          <a:bodyPr wrap="none" rtlCol="0">
            <a:spAutoFit/>
          </a:bodyPr>
          <a:lstStyle/>
          <a:p>
            <a:pPr algn="ctr"/>
            <a:r>
              <a:rPr lang="en-US" altLang="zh-CN" sz="1800" dirty="0">
                <a:solidFill>
                  <a:schemeClr val="bg1"/>
                </a:solidFill>
              </a:rPr>
              <a:t>Decorations!</a:t>
            </a:r>
            <a:endParaRPr lang="zh-CN" altLang="en-US" sz="1800" dirty="0">
              <a:solidFill>
                <a:schemeClr val="bg1"/>
              </a:solidFill>
            </a:endParaRPr>
          </a:p>
        </p:txBody>
      </p:sp>
    </p:spTree>
    <p:extLst>
      <p:ext uri="{BB962C8B-B14F-4D97-AF65-F5344CB8AC3E}">
        <p14:creationId xmlns:p14="http://schemas.microsoft.com/office/powerpoint/2010/main" val="74753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5"/>
          <p:cNvSpPr txBox="1">
            <a:spLocks noGrp="1"/>
          </p:cNvSpPr>
          <p:nvPr>
            <p:ph type="title" idx="15"/>
          </p:nvPr>
        </p:nvSpPr>
        <p:spPr>
          <a:xfrm>
            <a:off x="717550" y="555625"/>
            <a:ext cx="7708900" cy="334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2000" dirty="0">
                <a:solidFill>
                  <a:schemeClr val="accent5">
                    <a:lumMod val="25000"/>
                    <a:lumOff val="75000"/>
                  </a:schemeClr>
                </a:solidFill>
              </a:rPr>
              <a:t>New MAP!</a:t>
            </a:r>
            <a:endParaRPr lang="en-US" altLang="en-GB" sz="2000" dirty="0">
              <a:solidFill>
                <a:schemeClr val="accent5">
                  <a:lumMod val="25000"/>
                  <a:lumOff val="75000"/>
                </a:schemeClr>
              </a:solidFill>
            </a:endParaRPr>
          </a:p>
        </p:txBody>
      </p:sp>
      <p:sp>
        <p:nvSpPr>
          <p:cNvPr id="7" name="文本框 6">
            <a:extLst>
              <a:ext uri="{FF2B5EF4-FFF2-40B4-BE49-F238E27FC236}">
                <a16:creationId xmlns:a16="http://schemas.microsoft.com/office/drawing/2014/main" id="{1A342B69-5195-46D8-79F2-A37D3ADC210D}"/>
              </a:ext>
            </a:extLst>
          </p:cNvPr>
          <p:cNvSpPr txBox="1"/>
          <p:nvPr/>
        </p:nvSpPr>
        <p:spPr>
          <a:xfrm>
            <a:off x="928299" y="1892243"/>
            <a:ext cx="1011815" cy="400110"/>
          </a:xfrm>
          <a:prstGeom prst="rect">
            <a:avLst/>
          </a:prstGeom>
          <a:noFill/>
        </p:spPr>
        <p:txBody>
          <a:bodyPr wrap="none" rtlCol="0">
            <a:spAutoFit/>
          </a:bodyPr>
          <a:lstStyle/>
          <a:p>
            <a:r>
              <a:rPr lang="en-US" altLang="zh-CN" sz="2000" dirty="0">
                <a:solidFill>
                  <a:schemeClr val="bg1"/>
                </a:solidFill>
              </a:rPr>
              <a:t>Level 2</a:t>
            </a:r>
            <a:endParaRPr lang="zh-CN" altLang="en-US" sz="2000" dirty="0">
              <a:solidFill>
                <a:schemeClr val="bg1"/>
              </a:solidFill>
            </a:endParaRPr>
          </a:p>
        </p:txBody>
      </p:sp>
      <p:sp>
        <p:nvSpPr>
          <p:cNvPr id="8" name="文本框 7">
            <a:extLst>
              <a:ext uri="{FF2B5EF4-FFF2-40B4-BE49-F238E27FC236}">
                <a16:creationId xmlns:a16="http://schemas.microsoft.com/office/drawing/2014/main" id="{713E1942-C174-E4A9-469E-DC360C3C363A}"/>
              </a:ext>
            </a:extLst>
          </p:cNvPr>
          <p:cNvSpPr txBox="1"/>
          <p:nvPr/>
        </p:nvSpPr>
        <p:spPr>
          <a:xfrm>
            <a:off x="828912" y="3708400"/>
            <a:ext cx="1111202" cy="400110"/>
          </a:xfrm>
          <a:prstGeom prst="rect">
            <a:avLst/>
          </a:prstGeom>
          <a:noFill/>
        </p:spPr>
        <p:txBody>
          <a:bodyPr wrap="none" rtlCol="0">
            <a:spAutoFit/>
          </a:bodyPr>
          <a:lstStyle/>
          <a:p>
            <a:r>
              <a:rPr lang="en-US" altLang="zh-CN" sz="2000" dirty="0">
                <a:solidFill>
                  <a:schemeClr val="bg1"/>
                </a:solidFill>
              </a:rPr>
              <a:t>BOSS 2</a:t>
            </a:r>
            <a:endParaRPr lang="zh-CN" altLang="en-US" sz="2000" dirty="0">
              <a:solidFill>
                <a:schemeClr val="bg1"/>
              </a:solidFill>
            </a:endParaRPr>
          </a:p>
        </p:txBody>
      </p:sp>
      <p:pic>
        <p:nvPicPr>
          <p:cNvPr id="12" name="图片 11">
            <a:extLst>
              <a:ext uri="{FF2B5EF4-FFF2-40B4-BE49-F238E27FC236}">
                <a16:creationId xmlns:a16="http://schemas.microsoft.com/office/drawing/2014/main" id="{1490A912-E409-BE20-761D-38F8CAE2C8E9}"/>
              </a:ext>
            </a:extLst>
          </p:cNvPr>
          <p:cNvPicPr>
            <a:picLocks noChangeAspect="1"/>
          </p:cNvPicPr>
          <p:nvPr/>
        </p:nvPicPr>
        <p:blipFill>
          <a:blip r:embed="rId3">
            <a:clrChange>
              <a:clrFrom>
                <a:srgbClr val="464646"/>
              </a:clrFrom>
              <a:clrTo>
                <a:srgbClr val="464646">
                  <a:alpha val="0"/>
                </a:srgbClr>
              </a:clrTo>
            </a:clrChange>
          </a:blip>
          <a:stretch>
            <a:fillRect/>
          </a:stretch>
        </p:blipFill>
        <p:spPr>
          <a:xfrm>
            <a:off x="1940114" y="3708400"/>
            <a:ext cx="2412000" cy="413440"/>
          </a:xfrm>
          <a:prstGeom prst="rect">
            <a:avLst/>
          </a:prstGeom>
        </p:spPr>
      </p:pic>
      <p:pic>
        <p:nvPicPr>
          <p:cNvPr id="6" name="图片 5">
            <a:extLst>
              <a:ext uri="{FF2B5EF4-FFF2-40B4-BE49-F238E27FC236}">
                <a16:creationId xmlns:a16="http://schemas.microsoft.com/office/drawing/2014/main" id="{745BAEBF-4CA4-9097-D2BC-26D2E3452750}"/>
              </a:ext>
            </a:extLst>
          </p:cNvPr>
          <p:cNvPicPr>
            <a:picLocks noChangeAspect="1"/>
          </p:cNvPicPr>
          <p:nvPr/>
        </p:nvPicPr>
        <p:blipFill>
          <a:blip r:embed="rId4"/>
          <a:stretch>
            <a:fillRect/>
          </a:stretch>
        </p:blipFill>
        <p:spPr>
          <a:xfrm>
            <a:off x="2028261" y="1801304"/>
            <a:ext cx="6187440" cy="581987"/>
          </a:xfrm>
          <a:prstGeom prst="rect">
            <a:avLst/>
          </a:prstGeom>
        </p:spPr>
      </p:pic>
      <p:sp>
        <p:nvSpPr>
          <p:cNvPr id="11" name="矩形 10">
            <a:extLst>
              <a:ext uri="{FF2B5EF4-FFF2-40B4-BE49-F238E27FC236}">
                <a16:creationId xmlns:a16="http://schemas.microsoft.com/office/drawing/2014/main" id="{E62154B4-067E-6126-AAB2-7A4F1CAB662A}"/>
              </a:ext>
            </a:extLst>
          </p:cNvPr>
          <p:cNvSpPr/>
          <p:nvPr/>
        </p:nvSpPr>
        <p:spPr>
          <a:xfrm>
            <a:off x="3238500" y="1645920"/>
            <a:ext cx="2522220" cy="9258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C363B4C-A44E-9746-166A-2435CDEA8F19}"/>
              </a:ext>
            </a:extLst>
          </p:cNvPr>
          <p:cNvSpPr txBox="1"/>
          <p:nvPr/>
        </p:nvSpPr>
        <p:spPr>
          <a:xfrm>
            <a:off x="3718240" y="1168118"/>
            <a:ext cx="1707519" cy="400110"/>
          </a:xfrm>
          <a:prstGeom prst="rect">
            <a:avLst/>
          </a:prstGeom>
          <a:noFill/>
        </p:spPr>
        <p:txBody>
          <a:bodyPr wrap="none" rtlCol="0">
            <a:spAutoFit/>
          </a:bodyPr>
          <a:lstStyle/>
          <a:p>
            <a:r>
              <a:rPr lang="en-US" altLang="zh-CN" sz="2000" b="1" dirty="0">
                <a:solidFill>
                  <a:srgbClr val="FF0000"/>
                </a:solidFill>
              </a:rPr>
              <a:t>What’s this?</a:t>
            </a:r>
            <a:endParaRPr lang="zh-CN" altLang="en-US" sz="2000" b="1" dirty="0">
              <a:solidFill>
                <a:srgbClr val="FF0000"/>
              </a:solidFill>
            </a:endParaRPr>
          </a:p>
        </p:txBody>
      </p:sp>
    </p:spTree>
    <p:extLst>
      <p:ext uri="{BB962C8B-B14F-4D97-AF65-F5344CB8AC3E}">
        <p14:creationId xmlns:p14="http://schemas.microsoft.com/office/powerpoint/2010/main" val="19720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4d927eaa-b86e-4c61-9c6c-271c7e33b7e0"/>
  <p:tag name="COMMONDATA" val="eyJoZGlkIjoiZDliN2M5NzVmZjc0ZGNlNWJiMzA0ZDhjNzY2NWJhMz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564</Words>
  <Application>Microsoft Office PowerPoint</Application>
  <PresentationFormat>全屏显示(16:9)</PresentationFormat>
  <Paragraphs>98</Paragraphs>
  <Slides>17</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Maven Pro</vt:lpstr>
      <vt:lpstr>Arial Regular</vt:lpstr>
      <vt:lpstr>Arial</vt:lpstr>
      <vt:lpstr>Muli</vt:lpstr>
      <vt:lpstr>Kaiti TC Regular</vt:lpstr>
      <vt:lpstr>Roboto</vt:lpstr>
      <vt:lpstr>Press Start 2P</vt:lpstr>
      <vt:lpstr>Fira Sans Condensed Medium</vt:lpstr>
      <vt:lpstr>Lato</vt:lpstr>
      <vt:lpstr>Berlin Sans FB</vt:lpstr>
      <vt:lpstr>Super Pixel Vintage Gaming by Slidesgo</vt:lpstr>
      <vt:lpstr>异星奧德賽：克蘇魯的覺醒 </vt:lpstr>
      <vt:lpstr>Final Boss AI</vt:lpstr>
      <vt:lpstr>Shadow Monster AI</vt:lpstr>
      <vt:lpstr>Overall Enemy AI</vt:lpstr>
      <vt:lpstr>What we have done:</vt:lpstr>
      <vt:lpstr>Better &amp; Larger MAP!</vt:lpstr>
      <vt:lpstr>Better &amp; Larger MAP!</vt:lpstr>
      <vt:lpstr>Better &amp; Larger MAP!</vt:lpstr>
      <vt:lpstr>New MAP!</vt:lpstr>
      <vt:lpstr>Totally Different Game (Cont.) :</vt:lpstr>
      <vt:lpstr>Totally Different Game:</vt:lpstr>
      <vt:lpstr>Totally Different Game (Cont.) :</vt:lpstr>
      <vt:lpstr>What we improved based on your feedback:</vt:lpstr>
      <vt:lpstr>and reality</vt:lpstr>
      <vt:lpstr>PowerPoint 演示文稿</vt:lpstr>
      <vt:lpstr>Control Instructions:</vt:lpstr>
      <vt:lpstr>On behalf of Team3,   we extend our heartfelt appreciation to all of you.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外星奥德赛：克苏鲁的觉醒 </dc:title>
  <dc:creator/>
  <cp:lastModifiedBy>LIN YUHANG</cp:lastModifiedBy>
  <cp:revision>120</cp:revision>
  <dcterms:created xsi:type="dcterms:W3CDTF">2023-07-23T22:58:28Z</dcterms:created>
  <dcterms:modified xsi:type="dcterms:W3CDTF">2023-07-24T01:36:11Z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27AC734267BB758E131ABD64AFC133A2_43</vt:lpwstr>
  </property>
  <property fmtid="{D5CDD505-2E9C-101B-9397-08002B2CF9AE}" pid="3" name="KSOProductBuildVer">
    <vt:lpwstr>2052-5.4.1.7920</vt:lpwstr>
  </property>
</Properties>
</file>